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F23"/>
    <a:srgbClr val="AE0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CD3E20-EAAA-4CDB-84AD-1092E7912BF7}" v="1" dt="2026-09-23T17:49:20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3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kteris, Terese" userId="d1c1704c-cbce-4914-8904-75b724f7ba8d" providerId="ADAL" clId="{D74016A2-F8D8-48C1-BCF4-9923D9AE7D85}"/>
    <pc:docChg chg="custSel modSld">
      <pc:chgData name="Vekteris, Terese" userId="d1c1704c-cbce-4914-8904-75b724f7ba8d" providerId="ADAL" clId="{D74016A2-F8D8-48C1-BCF4-9923D9AE7D85}" dt="2026-09-23T18:06:06.171" v="66" actId="207"/>
      <pc:docMkLst>
        <pc:docMk/>
      </pc:docMkLst>
      <pc:sldChg chg="modSp mod">
        <pc:chgData name="Vekteris, Terese" userId="d1c1704c-cbce-4914-8904-75b724f7ba8d" providerId="ADAL" clId="{D74016A2-F8D8-48C1-BCF4-9923D9AE7D85}" dt="2026-09-23T18:06:06.171" v="66" actId="207"/>
        <pc:sldMkLst>
          <pc:docMk/>
          <pc:sldMk cId="761216372" sldId="257"/>
        </pc:sldMkLst>
        <pc:spChg chg="mod">
          <ac:chgData name="Vekteris, Terese" userId="d1c1704c-cbce-4914-8904-75b724f7ba8d" providerId="ADAL" clId="{D74016A2-F8D8-48C1-BCF4-9923D9AE7D85}" dt="2026-09-23T18:06:06.171" v="66" actId="207"/>
          <ac:spMkLst>
            <pc:docMk/>
            <pc:sldMk cId="761216372" sldId="257"/>
            <ac:spMk id="2" creationId="{931820E3-0B37-75AA-2950-209B61FAEC88}"/>
          </ac:spMkLst>
        </pc:spChg>
        <pc:spChg chg="mod">
          <ac:chgData name="Vekteris, Terese" userId="d1c1704c-cbce-4914-8904-75b724f7ba8d" providerId="ADAL" clId="{D74016A2-F8D8-48C1-BCF4-9923D9AE7D85}" dt="2026-09-23T18:00:35.317" v="9" actId="20577"/>
          <ac:spMkLst>
            <pc:docMk/>
            <pc:sldMk cId="761216372" sldId="257"/>
            <ac:spMk id="12" creationId="{F78C8E9C-6F61-7697-17B3-1331A4822CEC}"/>
          </ac:spMkLst>
        </pc:spChg>
      </pc:sldChg>
      <pc:sldChg chg="modSp mod">
        <pc:chgData name="Vekteris, Terese" userId="d1c1704c-cbce-4914-8904-75b724f7ba8d" providerId="ADAL" clId="{D74016A2-F8D8-48C1-BCF4-9923D9AE7D85}" dt="2026-09-23T18:05:49.975" v="64" actId="207"/>
        <pc:sldMkLst>
          <pc:docMk/>
          <pc:sldMk cId="3969600856" sldId="258"/>
        </pc:sldMkLst>
        <pc:spChg chg="mod">
          <ac:chgData name="Vekteris, Terese" userId="d1c1704c-cbce-4914-8904-75b724f7ba8d" providerId="ADAL" clId="{D74016A2-F8D8-48C1-BCF4-9923D9AE7D85}" dt="2026-09-23T18:05:49.975" v="64" actId="207"/>
          <ac:spMkLst>
            <pc:docMk/>
            <pc:sldMk cId="3969600856" sldId="258"/>
            <ac:spMk id="2" creationId="{2781CBAE-0790-3A74-477D-C995C63ABB9A}"/>
          </ac:spMkLst>
        </pc:spChg>
      </pc:sldChg>
      <pc:sldChg chg="modSp mod">
        <pc:chgData name="Vekteris, Terese" userId="d1c1704c-cbce-4914-8904-75b724f7ba8d" providerId="ADAL" clId="{D74016A2-F8D8-48C1-BCF4-9923D9AE7D85}" dt="2026-09-23T18:05:18.336" v="63" actId="14100"/>
        <pc:sldMkLst>
          <pc:docMk/>
          <pc:sldMk cId="2555711398" sldId="260"/>
        </pc:sldMkLst>
        <pc:spChg chg="mod">
          <ac:chgData name="Vekteris, Terese" userId="d1c1704c-cbce-4914-8904-75b724f7ba8d" providerId="ADAL" clId="{D74016A2-F8D8-48C1-BCF4-9923D9AE7D85}" dt="2026-09-23T18:05:18.336" v="63" actId="14100"/>
          <ac:spMkLst>
            <pc:docMk/>
            <pc:sldMk cId="2555711398" sldId="260"/>
            <ac:spMk id="6" creationId="{9444D0CC-81AC-411A-EE4B-610EC4247E01}"/>
          </ac:spMkLst>
        </pc:spChg>
      </pc:sldChg>
      <pc:sldChg chg="modSp mod">
        <pc:chgData name="Vekteris, Terese" userId="d1c1704c-cbce-4914-8904-75b724f7ba8d" providerId="ADAL" clId="{D74016A2-F8D8-48C1-BCF4-9923D9AE7D85}" dt="2026-09-23T18:04:18.551" v="44" actId="207"/>
        <pc:sldMkLst>
          <pc:docMk/>
          <pc:sldMk cId="2638550837" sldId="261"/>
        </pc:sldMkLst>
        <pc:spChg chg="mod">
          <ac:chgData name="Vekteris, Terese" userId="d1c1704c-cbce-4914-8904-75b724f7ba8d" providerId="ADAL" clId="{D74016A2-F8D8-48C1-BCF4-9923D9AE7D85}" dt="2026-09-23T18:04:18.551" v="44" actId="207"/>
          <ac:spMkLst>
            <pc:docMk/>
            <pc:sldMk cId="2638550837" sldId="261"/>
            <ac:spMk id="2" creationId="{675607DC-99FD-DF4B-EA6E-DA496CB0071E}"/>
          </ac:spMkLst>
        </pc:spChg>
        <pc:spChg chg="mod">
          <ac:chgData name="Vekteris, Terese" userId="d1c1704c-cbce-4914-8904-75b724f7ba8d" providerId="ADAL" clId="{D74016A2-F8D8-48C1-BCF4-9923D9AE7D85}" dt="2026-09-23T18:03:21.315" v="32" actId="1037"/>
          <ac:spMkLst>
            <pc:docMk/>
            <pc:sldMk cId="2638550837" sldId="261"/>
            <ac:spMk id="12" creationId="{BFDCA0A2-8D15-F0DB-CD7C-DF2E9DC2F374}"/>
          </ac:spMkLst>
        </pc:spChg>
      </pc:sldChg>
      <pc:sldChg chg="modSp mod">
        <pc:chgData name="Vekteris, Terese" userId="d1c1704c-cbce-4914-8904-75b724f7ba8d" providerId="ADAL" clId="{D74016A2-F8D8-48C1-BCF4-9923D9AE7D85}" dt="2026-09-23T18:03:36.739" v="43" actId="1038"/>
        <pc:sldMkLst>
          <pc:docMk/>
          <pc:sldMk cId="1194870403" sldId="263"/>
        </pc:sldMkLst>
        <pc:spChg chg="mod">
          <ac:chgData name="Vekteris, Terese" userId="d1c1704c-cbce-4914-8904-75b724f7ba8d" providerId="ADAL" clId="{D74016A2-F8D8-48C1-BCF4-9923D9AE7D85}" dt="2026-09-23T18:03:36.739" v="43" actId="1038"/>
          <ac:spMkLst>
            <pc:docMk/>
            <pc:sldMk cId="1194870403" sldId="263"/>
            <ac:spMk id="2" creationId="{FB4027DE-4E1C-EACF-7796-636F629CB81C}"/>
          </ac:spMkLst>
        </pc:spChg>
        <pc:spChg chg="mod">
          <ac:chgData name="Vekteris, Terese" userId="d1c1704c-cbce-4914-8904-75b724f7ba8d" providerId="ADAL" clId="{D74016A2-F8D8-48C1-BCF4-9923D9AE7D85}" dt="2026-09-23T18:03:07.731" v="13" actId="113"/>
          <ac:spMkLst>
            <pc:docMk/>
            <pc:sldMk cId="1194870403" sldId="263"/>
            <ac:spMk id="12" creationId="{CE758A5B-2CC6-D02B-FDBA-2AC2147406C6}"/>
          </ac:spMkLst>
        </pc:spChg>
      </pc:sldChg>
    </pc:docChg>
  </pc:docChgLst>
  <pc:docChgLst>
    <pc:chgData name="Rubino, Thomas" userId="80cfca1d-3bad-4b84-8f5e-1bd415a283c0" providerId="ADAL" clId="{76004DDA-971F-4100-8228-EC7CCEB14C6F}"/>
    <pc:docChg chg="undo custSel modSld modMainMaster">
      <pc:chgData name="Rubino, Thomas" userId="80cfca1d-3bad-4b84-8f5e-1bd415a283c0" providerId="ADAL" clId="{76004DDA-971F-4100-8228-EC7CCEB14C6F}" dt="2026-09-23T17:55:33.602" v="93" actId="207"/>
      <pc:docMkLst>
        <pc:docMk/>
      </pc:docMkLst>
      <pc:sldChg chg="addSp delSp modSp mod setBg">
        <pc:chgData name="Rubino, Thomas" userId="80cfca1d-3bad-4b84-8f5e-1bd415a283c0" providerId="ADAL" clId="{76004DDA-971F-4100-8228-EC7CCEB14C6F}" dt="2026-09-23T17:49:20.676" v="50" actId="164"/>
        <pc:sldMkLst>
          <pc:docMk/>
          <pc:sldMk cId="761216372" sldId="257"/>
        </pc:sldMkLst>
        <pc:spChg chg="mod">
          <ac:chgData name="Rubino, Thomas" userId="80cfca1d-3bad-4b84-8f5e-1bd415a283c0" providerId="ADAL" clId="{76004DDA-971F-4100-8228-EC7CCEB14C6F}" dt="2026-09-23T17:41:45.494" v="1" actId="26606"/>
          <ac:spMkLst>
            <pc:docMk/>
            <pc:sldMk cId="761216372" sldId="257"/>
            <ac:spMk id="2" creationId="{931820E3-0B37-75AA-2950-209B61FAEC88}"/>
          </ac:spMkLst>
        </pc:spChg>
        <pc:spChg chg="mod">
          <ac:chgData name="Rubino, Thomas" userId="80cfca1d-3bad-4b84-8f5e-1bd415a283c0" providerId="ADAL" clId="{76004DDA-971F-4100-8228-EC7CCEB14C6F}" dt="2026-09-23T17:42:51.618" v="9" actId="5793"/>
          <ac:spMkLst>
            <pc:docMk/>
            <pc:sldMk cId="761216372" sldId="257"/>
            <ac:spMk id="12" creationId="{F78C8E9C-6F61-7697-17B3-1331A4822CEC}"/>
          </ac:spMkLst>
        </pc:spChg>
        <pc:spChg chg="add">
          <ac:chgData name="Rubino, Thomas" userId="80cfca1d-3bad-4b84-8f5e-1bd415a283c0" providerId="ADAL" clId="{76004DDA-971F-4100-8228-EC7CCEB14C6F}" dt="2026-09-23T17:41:45.494" v="1" actId="26606"/>
          <ac:spMkLst>
            <pc:docMk/>
            <pc:sldMk cId="761216372" sldId="257"/>
            <ac:spMk id="19" creationId="{2B97F24A-32CE-4C1C-A50D-3016B394DCFB}"/>
          </ac:spMkLst>
        </pc:spChg>
        <pc:spChg chg="add mod">
          <ac:chgData name="Rubino, Thomas" userId="80cfca1d-3bad-4b84-8f5e-1bd415a283c0" providerId="ADAL" clId="{76004DDA-971F-4100-8228-EC7CCEB14C6F}" dt="2026-09-23T17:42:29.010" v="4" actId="208"/>
          <ac:spMkLst>
            <pc:docMk/>
            <pc:sldMk cId="761216372" sldId="257"/>
            <ac:spMk id="21" creationId="{6357EC4F-235E-4222-A36F-C7878ACE37F2}"/>
          </ac:spMkLst>
        </pc:spChg>
        <pc:grpChg chg="add mod">
          <ac:chgData name="Rubino, Thomas" userId="80cfca1d-3bad-4b84-8f5e-1bd415a283c0" providerId="ADAL" clId="{76004DDA-971F-4100-8228-EC7CCEB14C6F}" dt="2026-09-23T17:49:20.676" v="50" actId="164"/>
          <ac:grpSpMkLst>
            <pc:docMk/>
            <pc:sldMk cId="761216372" sldId="257"/>
            <ac:grpSpMk id="9" creationId="{6B099EBA-C600-723E-A71B-B8625265AA45}"/>
          </ac:grpSpMkLst>
        </pc:grpChg>
        <pc:picChg chg="add del mod">
          <ac:chgData name="Rubino, Thomas" userId="80cfca1d-3bad-4b84-8f5e-1bd415a283c0" providerId="ADAL" clId="{76004DDA-971F-4100-8228-EC7CCEB14C6F}" dt="2026-09-23T17:48:02.281" v="42" actId="478"/>
          <ac:picMkLst>
            <pc:docMk/>
            <pc:sldMk cId="761216372" sldId="257"/>
            <ac:picMk id="4" creationId="{EF0355FA-FF16-0AC6-D75C-AB7A0F3465F4}"/>
          </ac:picMkLst>
        </pc:picChg>
        <pc:picChg chg="add mod">
          <ac:chgData name="Rubino, Thomas" userId="80cfca1d-3bad-4b84-8f5e-1bd415a283c0" providerId="ADAL" clId="{76004DDA-971F-4100-8228-EC7CCEB14C6F}" dt="2026-09-23T17:49:20.676" v="50" actId="164"/>
          <ac:picMkLst>
            <pc:docMk/>
            <pc:sldMk cId="761216372" sldId="257"/>
            <ac:picMk id="6" creationId="{B0B74EDA-B286-24D7-D1AD-522A194436EE}"/>
          </ac:picMkLst>
        </pc:picChg>
        <pc:picChg chg="add mod">
          <ac:chgData name="Rubino, Thomas" userId="80cfca1d-3bad-4b84-8f5e-1bd415a283c0" providerId="ADAL" clId="{76004DDA-971F-4100-8228-EC7CCEB14C6F}" dt="2026-09-23T17:49:20.676" v="50" actId="164"/>
          <ac:picMkLst>
            <pc:docMk/>
            <pc:sldMk cId="761216372" sldId="257"/>
            <ac:picMk id="8" creationId="{D9CD4A7C-11BB-ACAA-700E-8EE9D792C66C}"/>
          </ac:picMkLst>
        </pc:picChg>
        <pc:picChg chg="mod">
          <ac:chgData name="Rubino, Thomas" userId="80cfca1d-3bad-4b84-8f5e-1bd415a283c0" providerId="ADAL" clId="{76004DDA-971F-4100-8228-EC7CCEB14C6F}" dt="2026-09-23T17:41:45.494" v="1" actId="26606"/>
          <ac:picMkLst>
            <pc:docMk/>
            <pc:sldMk cId="761216372" sldId="257"/>
            <ac:picMk id="14" creationId="{D2E55124-2E92-4D06-26A4-C3BB4BD5DB84}"/>
          </ac:picMkLst>
        </pc:picChg>
      </pc:sldChg>
      <pc:sldChg chg="addSp delSp modSp mod setBg">
        <pc:chgData name="Rubino, Thomas" userId="80cfca1d-3bad-4b84-8f5e-1bd415a283c0" providerId="ADAL" clId="{76004DDA-971F-4100-8228-EC7CCEB14C6F}" dt="2026-09-23T17:49:40.655" v="53" actId="1076"/>
        <pc:sldMkLst>
          <pc:docMk/>
          <pc:sldMk cId="3969600856" sldId="258"/>
        </pc:sldMkLst>
        <pc:spChg chg="mod">
          <ac:chgData name="Rubino, Thomas" userId="80cfca1d-3bad-4b84-8f5e-1bd415a283c0" providerId="ADAL" clId="{76004DDA-971F-4100-8228-EC7CCEB14C6F}" dt="2026-09-23T17:44:29.970" v="13" actId="26606"/>
          <ac:spMkLst>
            <pc:docMk/>
            <pc:sldMk cId="3969600856" sldId="258"/>
            <ac:spMk id="2" creationId="{2781CBAE-0790-3A74-477D-C995C63ABB9A}"/>
          </ac:spMkLst>
        </pc:spChg>
        <pc:spChg chg="mod">
          <ac:chgData name="Rubino, Thomas" userId="80cfca1d-3bad-4b84-8f5e-1bd415a283c0" providerId="ADAL" clId="{76004DDA-971F-4100-8228-EC7CCEB14C6F}" dt="2026-09-23T17:45:12.964" v="19" actId="113"/>
          <ac:spMkLst>
            <pc:docMk/>
            <pc:sldMk cId="3969600856" sldId="258"/>
            <ac:spMk id="3" creationId="{6F7A22D3-D698-C0F7-4554-896CEBB96C3A}"/>
          </ac:spMkLst>
        </pc:spChg>
        <pc:picChg chg="add mod">
          <ac:chgData name="Rubino, Thomas" userId="80cfca1d-3bad-4b84-8f5e-1bd415a283c0" providerId="ADAL" clId="{76004DDA-971F-4100-8228-EC7CCEB14C6F}" dt="2026-09-23T17:44:29.970" v="13" actId="26606"/>
          <ac:picMkLst>
            <pc:docMk/>
            <pc:sldMk cId="3969600856" sldId="258"/>
            <ac:picMk id="5" creationId="{812D0313-AE63-63FF-B0C5-83619457E986}"/>
          </ac:picMkLst>
        </pc:picChg>
        <pc:picChg chg="add del mod">
          <ac:chgData name="Rubino, Thomas" userId="80cfca1d-3bad-4b84-8f5e-1bd415a283c0" providerId="ADAL" clId="{76004DDA-971F-4100-8228-EC7CCEB14C6F}" dt="2026-09-23T17:49:34.091" v="51" actId="478"/>
          <ac:picMkLst>
            <pc:docMk/>
            <pc:sldMk cId="3969600856" sldId="258"/>
            <ac:picMk id="7" creationId="{344BC2CA-5B50-1EF7-A48F-DC44FCE0AEBD}"/>
          </ac:picMkLst>
        </pc:picChg>
        <pc:picChg chg="add mod">
          <ac:chgData name="Rubino, Thomas" userId="80cfca1d-3bad-4b84-8f5e-1bd415a283c0" providerId="ADAL" clId="{76004DDA-971F-4100-8228-EC7CCEB14C6F}" dt="2026-09-23T17:49:40.655" v="53" actId="1076"/>
          <ac:picMkLst>
            <pc:docMk/>
            <pc:sldMk cId="3969600856" sldId="258"/>
            <ac:picMk id="9" creationId="{11DF7F1F-5758-F215-9CD4-95C8294000B8}"/>
          </ac:picMkLst>
        </pc:picChg>
        <pc:cxnChg chg="add mod">
          <ac:chgData name="Rubino, Thomas" userId="80cfca1d-3bad-4b84-8f5e-1bd415a283c0" providerId="ADAL" clId="{76004DDA-971F-4100-8228-EC7CCEB14C6F}" dt="2026-09-23T17:45:05.229" v="17" actId="208"/>
          <ac:cxnSpMkLst>
            <pc:docMk/>
            <pc:sldMk cId="3969600856" sldId="258"/>
            <ac:cxnSpMk id="10" creationId="{1503BFE4-729B-D9D0-C17B-501E6AF1127A}"/>
          </ac:cxnSpMkLst>
        </pc:cxnChg>
      </pc:sldChg>
      <pc:sldChg chg="addSp delSp modSp mod">
        <pc:chgData name="Rubino, Thomas" userId="80cfca1d-3bad-4b84-8f5e-1bd415a283c0" providerId="ADAL" clId="{76004DDA-971F-4100-8228-EC7CCEB14C6F}" dt="2026-09-23T17:49:50.797" v="56" actId="1076"/>
        <pc:sldMkLst>
          <pc:docMk/>
          <pc:sldMk cId="2871558151" sldId="259"/>
        </pc:sldMkLst>
        <pc:spChg chg="mod">
          <ac:chgData name="Rubino, Thomas" userId="80cfca1d-3bad-4b84-8f5e-1bd415a283c0" providerId="ADAL" clId="{76004DDA-971F-4100-8228-EC7CCEB14C6F}" dt="2026-09-23T17:45:54.313" v="23" actId="1076"/>
          <ac:spMkLst>
            <pc:docMk/>
            <pc:sldMk cId="2871558151" sldId="259"/>
            <ac:spMk id="2" creationId="{A1E460F8-EA4D-22B1-35AE-488DBF28FA60}"/>
          </ac:spMkLst>
        </pc:spChg>
        <pc:spChg chg="mod">
          <ac:chgData name="Rubino, Thomas" userId="80cfca1d-3bad-4b84-8f5e-1bd415a283c0" providerId="ADAL" clId="{76004DDA-971F-4100-8228-EC7CCEB14C6F}" dt="2026-09-23T17:46:19.402" v="29" actId="1076"/>
          <ac:spMkLst>
            <pc:docMk/>
            <pc:sldMk cId="2871558151" sldId="259"/>
            <ac:spMk id="9" creationId="{16E0D8DE-B30F-9937-3C05-8F44BE89C346}"/>
          </ac:spMkLst>
        </pc:spChg>
        <pc:picChg chg="mod">
          <ac:chgData name="Rubino, Thomas" userId="80cfca1d-3bad-4b84-8f5e-1bd415a283c0" providerId="ADAL" clId="{76004DDA-971F-4100-8228-EC7CCEB14C6F}" dt="2026-09-23T17:46:22.708" v="30" actId="1076"/>
          <ac:picMkLst>
            <pc:docMk/>
            <pc:sldMk cId="2871558151" sldId="259"/>
            <ac:picMk id="4" creationId="{6DBFCA73-7FF7-91EC-7A02-70BD219C668E}"/>
          </ac:picMkLst>
        </pc:picChg>
        <pc:picChg chg="add del mod">
          <ac:chgData name="Rubino, Thomas" userId="80cfca1d-3bad-4b84-8f5e-1bd415a283c0" providerId="ADAL" clId="{76004DDA-971F-4100-8228-EC7CCEB14C6F}" dt="2026-09-23T17:49:45.041" v="54" actId="478"/>
          <ac:picMkLst>
            <pc:docMk/>
            <pc:sldMk cId="2871558151" sldId="259"/>
            <ac:picMk id="5" creationId="{7CE8A6A8-6D67-5DFD-B5DC-AB9BED0DDC51}"/>
          </ac:picMkLst>
        </pc:picChg>
        <pc:picChg chg="mod">
          <ac:chgData name="Rubino, Thomas" userId="80cfca1d-3bad-4b84-8f5e-1bd415a283c0" providerId="ADAL" clId="{76004DDA-971F-4100-8228-EC7CCEB14C6F}" dt="2026-09-23T17:46:01.954" v="25" actId="1076"/>
          <ac:picMkLst>
            <pc:docMk/>
            <pc:sldMk cId="2871558151" sldId="259"/>
            <ac:picMk id="6" creationId="{96811741-CB41-84BD-BAC2-D122D50CF39F}"/>
          </ac:picMkLst>
        </pc:picChg>
        <pc:picChg chg="mod">
          <ac:chgData name="Rubino, Thomas" userId="80cfca1d-3bad-4b84-8f5e-1bd415a283c0" providerId="ADAL" clId="{76004DDA-971F-4100-8228-EC7CCEB14C6F}" dt="2026-09-23T17:46:04.660" v="26" actId="1076"/>
          <ac:picMkLst>
            <pc:docMk/>
            <pc:sldMk cId="2871558151" sldId="259"/>
            <ac:picMk id="8" creationId="{F705081C-045A-8BDA-4B76-217C918A0877}"/>
          </ac:picMkLst>
        </pc:picChg>
        <pc:picChg chg="add mod">
          <ac:chgData name="Rubino, Thomas" userId="80cfca1d-3bad-4b84-8f5e-1bd415a283c0" providerId="ADAL" clId="{76004DDA-971F-4100-8228-EC7CCEB14C6F}" dt="2026-09-23T17:49:50.797" v="56" actId="1076"/>
          <ac:picMkLst>
            <pc:docMk/>
            <pc:sldMk cId="2871558151" sldId="259"/>
            <ac:picMk id="10" creationId="{9F652927-A1A1-1F0F-56A7-48309E843C0D}"/>
          </ac:picMkLst>
        </pc:picChg>
      </pc:sldChg>
      <pc:sldChg chg="addSp delSp modSp mod setBg">
        <pc:chgData name="Rubino, Thomas" userId="80cfca1d-3bad-4b84-8f5e-1bd415a283c0" providerId="ADAL" clId="{76004DDA-971F-4100-8228-EC7CCEB14C6F}" dt="2026-09-23T17:50:04.019" v="59" actId="1076"/>
        <pc:sldMkLst>
          <pc:docMk/>
          <pc:sldMk cId="2555711398" sldId="260"/>
        </pc:sldMkLst>
        <pc:spChg chg="mod ord">
          <ac:chgData name="Rubino, Thomas" userId="80cfca1d-3bad-4b84-8f5e-1bd415a283c0" providerId="ADAL" clId="{76004DDA-971F-4100-8228-EC7CCEB14C6F}" dt="2026-09-23T17:47:40.294" v="39" actId="207"/>
          <ac:spMkLst>
            <pc:docMk/>
            <pc:sldMk cId="2555711398" sldId="260"/>
            <ac:spMk id="2" creationId="{FCD8CB2D-5FB4-D1AD-D71E-62321F677FEF}"/>
          </ac:spMkLst>
        </pc:spChg>
        <pc:spChg chg="mod">
          <ac:chgData name="Rubino, Thomas" userId="80cfca1d-3bad-4b84-8f5e-1bd415a283c0" providerId="ADAL" clId="{76004DDA-971F-4100-8228-EC7CCEB14C6F}" dt="2026-09-23T17:47:25.430" v="37" actId="1076"/>
          <ac:spMkLst>
            <pc:docMk/>
            <pc:sldMk cId="2555711398" sldId="260"/>
            <ac:spMk id="6" creationId="{9444D0CC-81AC-411A-EE4B-610EC4247E01}"/>
          </ac:spMkLst>
        </pc:spChg>
        <pc:spChg chg="add">
          <ac:chgData name="Rubino, Thomas" userId="80cfca1d-3bad-4b84-8f5e-1bd415a283c0" providerId="ADAL" clId="{76004DDA-971F-4100-8228-EC7CCEB14C6F}" dt="2026-09-23T17:47:16.366" v="36" actId="26606"/>
          <ac:spMkLst>
            <pc:docMk/>
            <pc:sldMk cId="2555711398" sldId="260"/>
            <ac:spMk id="17" creationId="{04812C46-200A-4DEB-A05E-3ED6C68C2387}"/>
          </ac:spMkLst>
        </pc:spChg>
        <pc:spChg chg="add">
          <ac:chgData name="Rubino, Thomas" userId="80cfca1d-3bad-4b84-8f5e-1bd415a283c0" providerId="ADAL" clId="{76004DDA-971F-4100-8228-EC7CCEB14C6F}" dt="2026-09-23T17:47:16.366" v="36" actId="26606"/>
          <ac:spMkLst>
            <pc:docMk/>
            <pc:sldMk cId="2555711398" sldId="260"/>
            <ac:spMk id="18" creationId="{D1EA859B-E555-4109-94F3-6700E046E008}"/>
          </ac:spMkLst>
        </pc:spChg>
        <pc:grpChg chg="add del">
          <ac:chgData name="Rubino, Thomas" userId="80cfca1d-3bad-4b84-8f5e-1bd415a283c0" providerId="ADAL" clId="{76004DDA-971F-4100-8228-EC7CCEB14C6F}" dt="2026-09-23T17:47:16.357" v="35" actId="26606"/>
          <ac:grpSpMkLst>
            <pc:docMk/>
            <pc:sldMk cId="2555711398" sldId="260"/>
            <ac:grpSpMk id="13" creationId="{6258F736-B256-8039-9DC6-F4E49A5C5AD5}"/>
          </ac:grpSpMkLst>
        </pc:grpChg>
        <pc:picChg chg="add del mod">
          <ac:chgData name="Rubino, Thomas" userId="80cfca1d-3bad-4b84-8f5e-1bd415a283c0" providerId="ADAL" clId="{76004DDA-971F-4100-8228-EC7CCEB14C6F}" dt="2026-09-23T17:49:54.985" v="57" actId="478"/>
          <ac:picMkLst>
            <pc:docMk/>
            <pc:sldMk cId="2555711398" sldId="260"/>
            <ac:picMk id="4" creationId="{E04FC0E3-E0D5-5E0A-71D3-5B57D01A6E99}"/>
          </ac:picMkLst>
        </pc:picChg>
        <pc:picChg chg="add mod">
          <ac:chgData name="Rubino, Thomas" userId="80cfca1d-3bad-4b84-8f5e-1bd415a283c0" providerId="ADAL" clId="{76004DDA-971F-4100-8228-EC7CCEB14C6F}" dt="2026-09-23T17:50:04.019" v="59" actId="1076"/>
          <ac:picMkLst>
            <pc:docMk/>
            <pc:sldMk cId="2555711398" sldId="260"/>
            <ac:picMk id="7" creationId="{27147393-8C8B-ED7B-A3C8-75F783F8CF28}"/>
          </ac:picMkLst>
        </pc:picChg>
        <pc:picChg chg="mod ord">
          <ac:chgData name="Rubino, Thomas" userId="80cfca1d-3bad-4b84-8f5e-1bd415a283c0" providerId="ADAL" clId="{76004DDA-971F-4100-8228-EC7CCEB14C6F}" dt="2026-09-23T17:47:16.366" v="36" actId="26606"/>
          <ac:picMkLst>
            <pc:docMk/>
            <pc:sldMk cId="2555711398" sldId="260"/>
            <ac:picMk id="8" creationId="{C6549F17-A4DE-10E6-CCDB-0E7FF53F465B}"/>
          </ac:picMkLst>
        </pc:picChg>
      </pc:sldChg>
      <pc:sldChg chg="addSp modSp mod setBg">
        <pc:chgData name="Rubino, Thomas" userId="80cfca1d-3bad-4b84-8f5e-1bd415a283c0" providerId="ADAL" clId="{76004DDA-971F-4100-8228-EC7CCEB14C6F}" dt="2026-09-23T17:52:32.431" v="68" actId="1076"/>
        <pc:sldMkLst>
          <pc:docMk/>
          <pc:sldMk cId="2638550837" sldId="261"/>
        </pc:sldMkLst>
        <pc:spChg chg="mod">
          <ac:chgData name="Rubino, Thomas" userId="80cfca1d-3bad-4b84-8f5e-1bd415a283c0" providerId="ADAL" clId="{76004DDA-971F-4100-8228-EC7CCEB14C6F}" dt="2026-09-23T17:51:57.775" v="63" actId="26606"/>
          <ac:spMkLst>
            <pc:docMk/>
            <pc:sldMk cId="2638550837" sldId="261"/>
            <ac:spMk id="2" creationId="{675607DC-99FD-DF4B-EA6E-DA496CB0071E}"/>
          </ac:spMkLst>
        </pc:spChg>
        <pc:spChg chg="mod">
          <ac:chgData name="Rubino, Thomas" userId="80cfca1d-3bad-4b84-8f5e-1bd415a283c0" providerId="ADAL" clId="{76004DDA-971F-4100-8228-EC7CCEB14C6F}" dt="2026-09-23T17:51:57.775" v="63" actId="26606"/>
          <ac:spMkLst>
            <pc:docMk/>
            <pc:sldMk cId="2638550837" sldId="261"/>
            <ac:spMk id="12" creationId="{BFDCA0A2-8D15-F0DB-CD7C-DF2E9DC2F374}"/>
          </ac:spMkLst>
        </pc:spChg>
        <pc:spChg chg="add">
          <ac:chgData name="Rubino, Thomas" userId="80cfca1d-3bad-4b84-8f5e-1bd415a283c0" providerId="ADAL" clId="{76004DDA-971F-4100-8228-EC7CCEB14C6F}" dt="2026-09-23T17:51:57.775" v="63" actId="26606"/>
          <ac:spMkLst>
            <pc:docMk/>
            <pc:sldMk cId="2638550837" sldId="261"/>
            <ac:spMk id="17" creationId="{F13C74B1-5B17-4795-BED0-7140497B445A}"/>
          </ac:spMkLst>
        </pc:spChg>
        <pc:spChg chg="add mod">
          <ac:chgData name="Rubino, Thomas" userId="80cfca1d-3bad-4b84-8f5e-1bd415a283c0" providerId="ADAL" clId="{76004DDA-971F-4100-8228-EC7CCEB14C6F}" dt="2026-09-23T17:52:18.245" v="66" actId="207"/>
          <ac:spMkLst>
            <pc:docMk/>
            <pc:sldMk cId="2638550837" sldId="261"/>
            <ac:spMk id="19" creationId="{D4974D33-8DC5-464E-8C6D-BE58F0669C17}"/>
          </ac:spMkLst>
        </pc:spChg>
        <pc:picChg chg="mod ord">
          <ac:chgData name="Rubino, Thomas" userId="80cfca1d-3bad-4b84-8f5e-1bd415a283c0" providerId="ADAL" clId="{76004DDA-971F-4100-8228-EC7CCEB14C6F}" dt="2026-09-23T17:51:57.775" v="63" actId="26606"/>
          <ac:picMkLst>
            <pc:docMk/>
            <pc:sldMk cId="2638550837" sldId="261"/>
            <ac:picMk id="4" creationId="{49070483-8469-4A0E-B2B5-22C6A9B388A3}"/>
          </ac:picMkLst>
        </pc:picChg>
        <pc:picChg chg="add mod">
          <ac:chgData name="Rubino, Thomas" userId="80cfca1d-3bad-4b84-8f5e-1bd415a283c0" providerId="ADAL" clId="{76004DDA-971F-4100-8228-EC7CCEB14C6F}" dt="2026-09-23T17:52:32.431" v="68" actId="1076"/>
          <ac:picMkLst>
            <pc:docMk/>
            <pc:sldMk cId="2638550837" sldId="261"/>
            <ac:picMk id="5" creationId="{BF73FB24-952F-3210-CF7C-E11BDF39E9C4}"/>
          </ac:picMkLst>
        </pc:picChg>
      </pc:sldChg>
      <pc:sldChg chg="addSp modSp mod setBg">
        <pc:chgData name="Rubino, Thomas" userId="80cfca1d-3bad-4b84-8f5e-1bd415a283c0" providerId="ADAL" clId="{76004DDA-971F-4100-8228-EC7CCEB14C6F}" dt="2026-09-23T17:53:54.931" v="82" actId="1076"/>
        <pc:sldMkLst>
          <pc:docMk/>
          <pc:sldMk cId="1194870403" sldId="263"/>
        </pc:sldMkLst>
        <pc:spChg chg="mod">
          <ac:chgData name="Rubino, Thomas" userId="80cfca1d-3bad-4b84-8f5e-1bd415a283c0" providerId="ADAL" clId="{76004DDA-971F-4100-8228-EC7CCEB14C6F}" dt="2026-09-23T17:53:08.022" v="72" actId="207"/>
          <ac:spMkLst>
            <pc:docMk/>
            <pc:sldMk cId="1194870403" sldId="263"/>
            <ac:spMk id="2" creationId="{FB4027DE-4E1C-EACF-7796-636F629CB81C}"/>
          </ac:spMkLst>
        </pc:spChg>
        <pc:spChg chg="mod">
          <ac:chgData name="Rubino, Thomas" userId="80cfca1d-3bad-4b84-8f5e-1bd415a283c0" providerId="ADAL" clId="{76004DDA-971F-4100-8228-EC7CCEB14C6F}" dt="2026-09-23T17:53:31.181" v="80" actId="20577"/>
          <ac:spMkLst>
            <pc:docMk/>
            <pc:sldMk cId="1194870403" sldId="263"/>
            <ac:spMk id="12" creationId="{CE758A5B-2CC6-D02B-FDBA-2AC2147406C6}"/>
          </ac:spMkLst>
        </pc:spChg>
        <pc:spChg chg="add">
          <ac:chgData name="Rubino, Thomas" userId="80cfca1d-3bad-4b84-8f5e-1bd415a283c0" providerId="ADAL" clId="{76004DDA-971F-4100-8228-EC7CCEB14C6F}" dt="2026-09-23T17:52:57.278" v="71" actId="26606"/>
          <ac:spMkLst>
            <pc:docMk/>
            <pc:sldMk cId="1194870403" sldId="263"/>
            <ac:spMk id="17" creationId="{04812C46-200A-4DEB-A05E-3ED6C68C2387}"/>
          </ac:spMkLst>
        </pc:spChg>
        <pc:spChg chg="add">
          <ac:chgData name="Rubino, Thomas" userId="80cfca1d-3bad-4b84-8f5e-1bd415a283c0" providerId="ADAL" clId="{76004DDA-971F-4100-8228-EC7CCEB14C6F}" dt="2026-09-23T17:52:57.278" v="71" actId="26606"/>
          <ac:spMkLst>
            <pc:docMk/>
            <pc:sldMk cId="1194870403" sldId="263"/>
            <ac:spMk id="19" creationId="{D1EA859B-E555-4109-94F3-6700E046E008}"/>
          </ac:spMkLst>
        </pc:spChg>
        <pc:picChg chg="mod">
          <ac:chgData name="Rubino, Thomas" userId="80cfca1d-3bad-4b84-8f5e-1bd415a283c0" providerId="ADAL" clId="{76004DDA-971F-4100-8228-EC7CCEB14C6F}" dt="2026-09-23T17:52:57.278" v="71" actId="26606"/>
          <ac:picMkLst>
            <pc:docMk/>
            <pc:sldMk cId="1194870403" sldId="263"/>
            <ac:picMk id="4" creationId="{176C3AB9-88CC-61B5-0FD6-23A645A2A36C}"/>
          </ac:picMkLst>
        </pc:picChg>
        <pc:picChg chg="add mod">
          <ac:chgData name="Rubino, Thomas" userId="80cfca1d-3bad-4b84-8f5e-1bd415a283c0" providerId="ADAL" clId="{76004DDA-971F-4100-8228-EC7CCEB14C6F}" dt="2026-09-23T17:53:54.931" v="82" actId="1076"/>
          <ac:picMkLst>
            <pc:docMk/>
            <pc:sldMk cId="1194870403" sldId="263"/>
            <ac:picMk id="5" creationId="{F9D53FA1-70B4-3DC9-C222-5E8F6690D0EE}"/>
          </ac:picMkLst>
        </pc:picChg>
      </pc:sldChg>
      <pc:sldChg chg="addSp modSp mod setBg">
        <pc:chgData name="Rubino, Thomas" userId="80cfca1d-3bad-4b84-8f5e-1bd415a283c0" providerId="ADAL" clId="{76004DDA-971F-4100-8228-EC7CCEB14C6F}" dt="2026-09-23T17:55:33.602" v="93" actId="207"/>
        <pc:sldMkLst>
          <pc:docMk/>
          <pc:sldMk cId="2784490336" sldId="264"/>
        </pc:sldMkLst>
        <pc:spChg chg="mod">
          <ac:chgData name="Rubino, Thomas" userId="80cfca1d-3bad-4b84-8f5e-1bd415a283c0" providerId="ADAL" clId="{76004DDA-971F-4100-8228-EC7CCEB14C6F}" dt="2026-09-23T17:54:34.949" v="86" actId="207"/>
          <ac:spMkLst>
            <pc:docMk/>
            <pc:sldMk cId="2784490336" sldId="264"/>
            <ac:spMk id="2" creationId="{9DF4C658-2F8F-62B8-4FB5-26D844B345A5}"/>
          </ac:spMkLst>
        </pc:spChg>
        <pc:spChg chg="mod">
          <ac:chgData name="Rubino, Thomas" userId="80cfca1d-3bad-4b84-8f5e-1bd415a283c0" providerId="ADAL" clId="{76004DDA-971F-4100-8228-EC7CCEB14C6F}" dt="2026-09-23T17:54:42.246" v="88" actId="20577"/>
          <ac:spMkLst>
            <pc:docMk/>
            <pc:sldMk cId="2784490336" sldId="264"/>
            <ac:spMk id="5" creationId="{FB36118E-3D24-F8D4-B9C7-018B6139EFA0}"/>
          </ac:spMkLst>
        </pc:spChg>
        <pc:spChg chg="add mod">
          <ac:chgData name="Rubino, Thomas" userId="80cfca1d-3bad-4b84-8f5e-1bd415a283c0" providerId="ADAL" clId="{76004DDA-971F-4100-8228-EC7CCEB14C6F}" dt="2026-09-23T17:54:45.708" v="89"/>
          <ac:spMkLst>
            <pc:docMk/>
            <pc:sldMk cId="2784490336" sldId="264"/>
            <ac:spMk id="10" creationId="{3AFE8227-C443-417B-BA91-520EB1EF4559}"/>
          </ac:spMkLst>
        </pc:spChg>
        <pc:spChg chg="add mod">
          <ac:chgData name="Rubino, Thomas" userId="80cfca1d-3bad-4b84-8f5e-1bd415a283c0" providerId="ADAL" clId="{76004DDA-971F-4100-8228-EC7CCEB14C6F}" dt="2026-09-23T17:55:33.602" v="93" actId="207"/>
          <ac:spMkLst>
            <pc:docMk/>
            <pc:sldMk cId="2784490336" sldId="264"/>
            <ac:spMk id="12" creationId="{907741FC-B544-4A6E-B831-6789D042333D}"/>
          </ac:spMkLst>
        </pc:spChg>
        <pc:spChg chg="add mod">
          <ac:chgData name="Rubino, Thomas" userId="80cfca1d-3bad-4b84-8f5e-1bd415a283c0" providerId="ADAL" clId="{76004DDA-971F-4100-8228-EC7CCEB14C6F}" dt="2026-09-23T17:55:13.556" v="91" actId="207"/>
          <ac:spMkLst>
            <pc:docMk/>
            <pc:sldMk cId="2784490336" sldId="264"/>
            <ac:spMk id="14" creationId="{3F0BE7ED-7814-4273-B18A-F26CC0380380}"/>
          </ac:spMkLst>
        </pc:spChg>
        <pc:picChg chg="mod ord">
          <ac:chgData name="Rubino, Thomas" userId="80cfca1d-3bad-4b84-8f5e-1bd415a283c0" providerId="ADAL" clId="{76004DDA-971F-4100-8228-EC7CCEB14C6F}" dt="2026-09-23T17:54:23.199" v="85" actId="26606"/>
          <ac:picMkLst>
            <pc:docMk/>
            <pc:sldMk cId="2784490336" sldId="264"/>
            <ac:picMk id="4" creationId="{E4872FEA-6EFD-8B9E-E5A1-11E22EF17739}"/>
          </ac:picMkLst>
        </pc:picChg>
      </pc:sldChg>
      <pc:sldMasterChg chg="delSp mod">
        <pc:chgData name="Rubino, Thomas" userId="80cfca1d-3bad-4b84-8f5e-1bd415a283c0" providerId="ADAL" clId="{76004DDA-971F-4100-8228-EC7CCEB14C6F}" dt="2026-09-23T17:40:22.384" v="0" actId="21"/>
        <pc:sldMasterMkLst>
          <pc:docMk/>
          <pc:sldMasterMk cId="2594874424" sldId="2147483648"/>
        </pc:sldMasterMkLst>
        <pc:picChg chg="del">
          <ac:chgData name="Rubino, Thomas" userId="80cfca1d-3bad-4b84-8f5e-1bd415a283c0" providerId="ADAL" clId="{76004DDA-971F-4100-8228-EC7CCEB14C6F}" dt="2026-09-23T17:40:22.384" v="0" actId="21"/>
          <ac:picMkLst>
            <pc:docMk/>
            <pc:sldMasterMk cId="2594874424" sldId="2147483648"/>
            <ac:picMk id="8" creationId="{CFF7D777-2350-12D3-C49E-664DD9DE5EC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1FB48-5C6A-497F-A9E0-D289D726D39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169A1-36A9-450E-913F-3B302A210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7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074C0-3084-8C85-650C-14D571184E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Aptos (Headline – PPT Standard Font)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531B0-884B-90DB-8582-E65C75928C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AE000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Aptos (Body – With Standard Cooper Red)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6EB51-B9BF-FDEF-C72A-A5189974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5444" y="6410885"/>
            <a:ext cx="859612" cy="365125"/>
          </a:xfrm>
        </p:spPr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5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1BA3-AC52-DC17-765E-0F9F33789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r>
              <a:rPr lang="en-US" dirty="0"/>
              <a:t>Aptos (Headline – Cooper Red)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132C9-8CA3-C527-9434-61D2CB1CA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95788-02AC-B169-65C9-58D3F043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4392" y="6465421"/>
            <a:ext cx="579408" cy="256054"/>
          </a:xfrm>
        </p:spPr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C5D5-AB15-6C97-DE22-CA406CF7F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CAA4B-04AB-F1A2-E58D-DF0F06D96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5A3CD-3F2B-D6CB-A08F-7B77FC7BD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3BFFD-6084-D280-1A8A-0EB89C45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48BF8-ACBB-24BC-9F44-9EA3B94D6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68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F7A603-4BDC-CFD2-673D-651E4110F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Aptos (Headline – PPT Standard)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78FDA-7EB9-0CD1-8949-AACA92CB5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Aptos (Body – Cooper standard 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D6481-1DD7-4BF8-FBB9-7F8F91AC9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E95FA-58C3-B5F9-BB63-3F00BA99F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7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AE000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1820E3-0B37-75AA-2950-209B61FAE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Cooper Norcross Health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AD1F23"/>
          </a:solidFill>
          <a:ln w="38100" cap="rnd">
            <a:solidFill>
              <a:srgbClr val="AD1F2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C8E9C-6F61-7697-17B3-1331A4822CEC}"/>
              </a:ext>
            </a:extLst>
          </p:cNvPr>
          <p:cNvSpPr txBox="1"/>
          <p:nvPr/>
        </p:nvSpPr>
        <p:spPr>
          <a:xfrm>
            <a:off x="630936" y="2807208"/>
            <a:ext cx="3652306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1" dirty="0"/>
              <a:t>Mission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dirty="0"/>
              <a:t>To serve, to heal, to educate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1" dirty="0"/>
              <a:t>Vision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dirty="0"/>
              <a:t>We will be the best place to be a patient, the best place to work, and the best place to learn and practice medicine.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E55124-2E92-4D06-26A4-C3BB4BD5D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2186328"/>
            <a:ext cx="6903720" cy="2485343"/>
          </a:xfrm>
          <a:prstGeom prst="rect">
            <a:avLst/>
          </a:prstGeom>
          <a:noFill/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B099EBA-C600-723E-A71B-B8625265AA45}"/>
              </a:ext>
            </a:extLst>
          </p:cNvPr>
          <p:cNvGrpSpPr/>
          <p:nvPr/>
        </p:nvGrpSpPr>
        <p:grpSpPr>
          <a:xfrm>
            <a:off x="327863" y="6408116"/>
            <a:ext cx="2325100" cy="258420"/>
            <a:chOff x="327863" y="6408116"/>
            <a:chExt cx="2325100" cy="2584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0B74EDA-B286-24D7-D1AD-522A19443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863" y="6408116"/>
              <a:ext cx="718884" cy="2584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CD4A7C-11BB-ACAA-700E-8EE9D792C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7314" y="6408116"/>
              <a:ext cx="1375649" cy="242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121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CD578-CB56-E1B4-F04F-4CC3A20D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1CBAE-0790-3A74-477D-C995C63AB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Cooper Norcross Health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rgbClr val="AD1F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F7A22D3-D698-C0F7-4554-896CEBB96C3A}"/>
              </a:ext>
            </a:extLst>
          </p:cNvPr>
          <p:cNvSpPr txBox="1">
            <a:spLocks/>
          </p:cNvSpPr>
          <p:nvPr/>
        </p:nvSpPr>
        <p:spPr>
          <a:xfrm>
            <a:off x="762000" y="2551176"/>
            <a:ext cx="4085665" cy="359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AE000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1300" b="1" dirty="0">
                <a:solidFill>
                  <a:schemeClr val="tx1"/>
                </a:solidFill>
              </a:rPr>
              <a:t>Camden Main Campus</a:t>
            </a:r>
          </a:p>
          <a:p>
            <a:pPr lvl="1">
              <a:defRPr/>
            </a:pPr>
            <a:r>
              <a:rPr lang="en-US" sz="1300" dirty="0"/>
              <a:t>663-bed academic tertiary care Cooper Norcross University Hospital</a:t>
            </a:r>
          </a:p>
          <a:p>
            <a:pPr lvl="1">
              <a:defRPr/>
            </a:pPr>
            <a:r>
              <a:rPr lang="en-US" sz="1300" dirty="0"/>
              <a:t>Only Level I Trauma Center in South Jersey </a:t>
            </a:r>
          </a:p>
          <a:p>
            <a:pPr lvl="1">
              <a:defRPr/>
            </a:pPr>
            <a:r>
              <a:rPr lang="en-US" sz="1300" dirty="0"/>
              <a:t>Cooper Medical School of Rowan University</a:t>
            </a:r>
          </a:p>
          <a:p>
            <a:pPr lvl="1">
              <a:defRPr/>
            </a:pPr>
            <a:r>
              <a:rPr lang="en-US" sz="1300" dirty="0"/>
              <a:t>MD Anderson Cancer Center at Cooper</a:t>
            </a:r>
          </a:p>
          <a:p>
            <a:pPr lvl="1">
              <a:defRPr/>
            </a:pPr>
            <a:r>
              <a:rPr lang="en-US" sz="1300" dirty="0"/>
              <a:t>Children’s Hospital at Cooper Norcross Health</a:t>
            </a:r>
            <a:br>
              <a:rPr lang="en-US" sz="1300" dirty="0"/>
            </a:br>
            <a:endParaRPr lang="en-US" sz="1300" dirty="0"/>
          </a:p>
          <a:p>
            <a:pPr marL="0" indent="0">
              <a:buNone/>
              <a:defRPr/>
            </a:pPr>
            <a:r>
              <a:rPr lang="en-US" sz="1300" b="1" dirty="0">
                <a:solidFill>
                  <a:schemeClr val="tx1"/>
                </a:solidFill>
              </a:rPr>
              <a:t>Cape Main Campus</a:t>
            </a:r>
          </a:p>
          <a:p>
            <a:pPr marL="838190" lvl="1">
              <a:defRPr/>
            </a:pPr>
            <a:r>
              <a:rPr lang="en-US" sz="1300" dirty="0"/>
              <a:t>229-bed Cooper Norcross University Hospital Cape Regional</a:t>
            </a:r>
          </a:p>
          <a:p>
            <a:pPr marL="838190" lvl="1">
              <a:defRPr/>
            </a:pPr>
            <a:r>
              <a:rPr lang="en-US" sz="1300" dirty="0"/>
              <a:t>Claire C. Brodesser Surgery Center</a:t>
            </a:r>
          </a:p>
          <a:p>
            <a:pPr marL="838190" lvl="1">
              <a:defRPr/>
            </a:pPr>
            <a:r>
              <a:rPr lang="en-US" sz="1300" dirty="0"/>
              <a:t>Cancer Center</a:t>
            </a:r>
          </a:p>
          <a:p>
            <a:pPr marL="457200" lvl="1">
              <a:defRPr/>
            </a:pPr>
            <a:endParaRPr lang="en-US" sz="1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2D0313-AE63-63FF-B0C5-83619457E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34" b="-1"/>
          <a:stretch>
            <a:fillRect/>
          </a:stretch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DF7F1F-5758-F215-9CD4-95C829400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79" y="6408087"/>
            <a:ext cx="2322777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00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E4029-A3A4-BE35-387F-5084F667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460F8-EA4D-22B1-35AE-488DBF28F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48" y="153004"/>
            <a:ext cx="10515600" cy="7363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2026 Cooper Norcross Health Fast Facts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BFCA73-7FF7-91EC-7A02-70BD219C6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91" y="889927"/>
            <a:ext cx="3833444" cy="52044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811741-CB41-84BD-BAC2-D122D50CF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461" y="1177197"/>
            <a:ext cx="3029151" cy="45036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05081C-045A-8BDA-4B76-217C918A0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4038" y="1772924"/>
            <a:ext cx="3029151" cy="32160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E0D8DE-B30F-9937-3C05-8F44BE89C346}"/>
              </a:ext>
            </a:extLst>
          </p:cNvPr>
          <p:cNvSpPr txBox="1"/>
          <p:nvPr/>
        </p:nvSpPr>
        <p:spPr>
          <a:xfrm>
            <a:off x="9239759" y="6094329"/>
            <a:ext cx="26827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Statistics based on 2025 combined data for entire health system.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652927-A1A1-1F0F-56A7-48309E843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449" y="6442845"/>
            <a:ext cx="2322777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58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1777B1-1009-5D56-A91B-6242F5618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549F17-A4DE-10E6-CCDB-0E7FF53F4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  <a:noFill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D8CB2D-5FB4-D1AD-D71E-62321F677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2" y="268873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AE0003"/>
                </a:solidFill>
              </a:rPr>
              <a:t>Institutes and Centers</a:t>
            </a:r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9444D0CC-81AC-411A-EE4B-610EC4247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520" y="2217633"/>
            <a:ext cx="4405655" cy="3742762"/>
          </a:xfrm>
          <a:prstGeom prst="rect">
            <a:avLst/>
          </a:prstGeom>
        </p:spPr>
        <p:txBody>
          <a:bodyPr vert="horz" lIns="91440" tIns="45720" rIns="91440" bIns="45720" numCol="2" rtlCol="0">
            <a:normAutofit lnSpcReduction="10000"/>
          </a:bodyPr>
          <a:lstStyle/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Adult Health Institute</a:t>
            </a:r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Bone and Joint Institute</a:t>
            </a:r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Heart Institute/Cooper and Inspira Cardiac Care</a:t>
            </a:r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MD Anderson Cancer Center at Cooper</a:t>
            </a:r>
          </a:p>
          <a:p>
            <a:pPr marL="228600" marR="0" lvl="2" indent="-182880" fontAlgn="auto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Neurological Institute/ Cooper and Inspira Neuroscience</a:t>
            </a:r>
          </a:p>
          <a:p>
            <a:pPr marL="228600" marR="0" lvl="2" indent="-182880" fontAlgn="auto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Surgical Services Institute</a:t>
            </a:r>
          </a:p>
          <a:p>
            <a:pPr marL="228600" marR="0" lvl="2" indent="-182880" fontAlgn="auto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Women’s and Children’s Institute</a:t>
            </a:r>
          </a:p>
          <a:p>
            <a:pPr marL="228600" marR="0" lvl="2" indent="-182880" fontAlgn="auto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Urban Health Institute</a:t>
            </a:r>
            <a:endParaRPr lang="en-US" sz="1200" dirty="0"/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Center for Hospital Medicine</a:t>
            </a:r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Center for Critical Care Services</a:t>
            </a:r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Center for Urgent and Emergent Services</a:t>
            </a:r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Center for Trauma Services</a:t>
            </a:r>
          </a:p>
          <a:p>
            <a:pPr marL="228600" lvl="2" indent="-18288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Center for Population Health</a:t>
            </a:r>
          </a:p>
          <a:p>
            <a:pPr marL="228600" marR="0" lvl="2" indent="-228600" fontAlgn="auto">
              <a:lnSpc>
                <a:spcPct val="90000"/>
              </a:lnSpc>
              <a:spcBef>
                <a:spcPts val="1000"/>
              </a:spcBef>
              <a:spcAft>
                <a:spcPts val="1360"/>
              </a:spcAft>
              <a:buClr>
                <a:prstClr val="black"/>
              </a:buClr>
              <a:buSzPct val="125000"/>
              <a:buFont typeface="Arial" panose="020B0604020202020204" pitchFamily="34" charset="0"/>
              <a:buChar char="•"/>
              <a:tabLst/>
              <a:defRPr/>
            </a:pPr>
            <a:endParaRPr kumimoji="0" lang="en-US" sz="110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147393-8C8B-ED7B-A3C8-75F783F8C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43" y="6402071"/>
            <a:ext cx="2322777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11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95A579-6985-89D0-32E9-47FDA48F1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5607DC-99FD-DF4B-EA6E-DA496CB0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>
                <a:solidFill>
                  <a:srgbClr val="C00000"/>
                </a:solidFill>
              </a:rPr>
              <a:t>MD Anderson Cancer Center at Cooper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rgbClr val="AE0003"/>
          </a:solidFill>
          <a:ln w="44450" cap="rnd">
            <a:solidFill>
              <a:srgbClr val="AD1F23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DCA0A2-8D15-F0DB-CD7C-DF2E9DC2F374}"/>
              </a:ext>
            </a:extLst>
          </p:cNvPr>
          <p:cNvSpPr txBox="1"/>
          <p:nvPr/>
        </p:nvSpPr>
        <p:spPr>
          <a:xfrm>
            <a:off x="38659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South Jersey’s leading cancer program – locations across the region</a:t>
            </a:r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team approach to cancer care</a:t>
            </a:r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Advanced diagnostic and treatment technologies</a:t>
            </a:r>
          </a:p>
          <a:p>
            <a:pPr marL="4572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Cancer clinical trials and supportive care services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70483-8469-4A0E-B2B5-22C6A9B3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6" r="2785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73FB24-952F-3210-CF7C-E11BDF39E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48" y="6394708"/>
            <a:ext cx="2322777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5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7ED0B6-FD68-FC0A-3818-B796D0222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6C3AB9-88CC-61B5-0FD6-23A645A2A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" r="6305" b="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027DE-4E1C-EACF-7796-636F629C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0247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AD1F23"/>
                </a:solidFill>
              </a:rPr>
              <a:t>Cooper Medical School of Rowan University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58A5B-2CC6-D02B-FDBA-2AC2147406C6}"/>
              </a:ext>
            </a:extLst>
          </p:cNvPr>
          <p:cNvSpPr txBox="1"/>
          <p:nvPr/>
        </p:nvSpPr>
        <p:spPr>
          <a:xfrm>
            <a:off x="7531610" y="2434201"/>
            <a:ext cx="4361606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Opened 2012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First class graduated in May 2016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Cooper Norcross Health physician faculty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50+ residency and fellowship programs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D53FA1-70B4-3DC9-C222-5E8F6690D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643" y="6444182"/>
            <a:ext cx="2322777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70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69F32D-A4FE-4A7F-80D7-313B0C580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4C658-2F8F-62B8-4FB5-26D844B34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AD1F23"/>
                </a:solidFill>
              </a:rPr>
              <a:t>Project Imagine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872FEA-6EFD-8B9E-E5A1-11E22EF17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2" r="14654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36118E-3D24-F8D4-B9C7-018B6139EFA0}"/>
              </a:ext>
            </a:extLst>
          </p:cNvPr>
          <p:cNvSpPr txBox="1"/>
          <p:nvPr/>
        </p:nvSpPr>
        <p:spPr>
          <a:xfrm>
            <a:off x="8643193" y="2418408"/>
            <a:ext cx="2942813" cy="354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10-year, $3 billion Camden Campus expansion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First patient tower opens in 2028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90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2b2bca2-6d25-4c0f-b10d-036406861bb8}" enabled="0" method="" siteId="{62b2bca2-6d25-4c0f-b10d-036406861bb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255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Cooper Norcross Health</vt:lpstr>
      <vt:lpstr>Cooper Norcross Health</vt:lpstr>
      <vt:lpstr>2026 Cooper Norcross Health Fast Facts</vt:lpstr>
      <vt:lpstr>Institutes and Centers</vt:lpstr>
      <vt:lpstr>MD Anderson Cancer Center at Cooper</vt:lpstr>
      <vt:lpstr>Cooper Medical School of Rowan University</vt:lpstr>
      <vt:lpstr>Project Imagine</vt:lpstr>
    </vt:vector>
  </TitlesOfParts>
  <Company>Cooper University Health 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Rubino, Thomas</dc:creator>
  <cp:lastModifiedBy>Vekteris, Terese</cp:lastModifiedBy>
  <cp:revision>6</cp:revision>
  <dcterms:created xsi:type="dcterms:W3CDTF">2025-10-02T14:45:34Z</dcterms:created>
  <dcterms:modified xsi:type="dcterms:W3CDTF">2026-09-23T18:06:08Z</dcterms:modified>
</cp:coreProperties>
</file>