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B1879A-B532-4746-9E5F-7DAD882F7C27}" v="1" dt="2026-09-16T14:21:24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Neill, Beth" userId="5f5ae85a-825d-4c38-bad9-0815c355abba" providerId="ADAL" clId="{E3576EFF-3191-4900-8701-5A7041B306D3}"/>
    <pc:docChg chg="modMainMaster">
      <pc:chgData name="O'Neill, Beth" userId="5f5ae85a-825d-4c38-bad9-0815c355abba" providerId="ADAL" clId="{E3576EFF-3191-4900-8701-5A7041B306D3}" dt="2026-09-16T14:21:54.570" v="18" actId="1037"/>
      <pc:docMkLst>
        <pc:docMk/>
      </pc:docMkLst>
      <pc:sldMasterChg chg="modSp mod">
        <pc:chgData name="O'Neill, Beth" userId="5f5ae85a-825d-4c38-bad9-0815c355abba" providerId="ADAL" clId="{E3576EFF-3191-4900-8701-5A7041B306D3}" dt="2026-09-16T14:21:54.570" v="18" actId="1037"/>
        <pc:sldMasterMkLst>
          <pc:docMk/>
          <pc:sldMasterMk cId="4002558457" sldId="2147483648"/>
        </pc:sldMasterMkLst>
        <pc:picChg chg="mod">
          <ac:chgData name="O'Neill, Beth" userId="5f5ae85a-825d-4c38-bad9-0815c355abba" providerId="ADAL" clId="{E3576EFF-3191-4900-8701-5A7041B306D3}" dt="2026-09-16T14:21:54.570" v="18" actId="1037"/>
          <ac:picMkLst>
            <pc:docMk/>
            <pc:sldMasterMk cId="4002558457" sldId="2147483648"/>
            <ac:picMk id="7" creationId="{E3AAA92A-793A-292A-E374-E8A904560642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5BF9-18AA-CC59-0574-98F465327E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Aptos Font – Dark Red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02A19-953A-5ACE-EA18-99E04D8FA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B40E8-22F9-9CFC-3ADF-F778F562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8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9AB3-E30C-3BD5-CED6-52EC77FA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529C7-B17D-1CD4-DBBD-5BB235B0E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AE19E-5C55-0D03-3EF6-8344FEED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CDEC690-8844-4D84-877C-E2E8D5581D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7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22807-9C02-1EBB-C414-D4C555475F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l">
              <a:defRPr sz="600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Aptos Font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CFD88-3473-1EF8-DCB9-1A6D93F72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0FAD0-8412-287B-CE22-CC7566F1D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2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AEE3-7C3E-2D53-D51A-600676B3D1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Aptos Font for Titles – Dark 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63652-F1DE-5154-3772-5896097D0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0AAE7-6684-57F2-D514-9BC5C9491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8B889-E199-6FC7-9DD8-CB5986B0E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FDCD4-1AEF-C770-AB8C-EF78BE05E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9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C2C05-8361-8FD2-6B95-45F24D1A6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Aptos Font for Titles – Dark Red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B6E8-2EF3-A98B-3D21-254438CFA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C1E5B-2705-3574-18AD-B206EE408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188D21-EC18-F4A8-4170-957098169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7FBFD3-3238-66F2-2BFE-B5068DEC03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E940D0-19E6-B82C-33D9-B89722A9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1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727EB-DB9D-FA74-8CC7-D58A47FBA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Aptos Font for Titles – Dark 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3E8159-226A-9995-9888-B411A2C1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3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540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A000C-1ED0-FA46-96CE-2B0D5D443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6AD9-D098-9773-4A85-BB0686F5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37F44-230E-624C-5D67-A7DB0B007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4B150-1EFF-DC26-97E6-3111CA19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05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835B-211B-9559-B274-92D0643C2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0CF7C-A132-177B-D86E-23640109E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6BC86-F194-C531-3720-F04AA91DD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8C602-F333-1966-E0AC-724613CE3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4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AC93-540C-D2F4-75F5-18D35F6C9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9E48B5-38C2-A047-D6B6-3DA735381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4110A-EA4C-FC47-9D53-CAF50854C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5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83BC90-C8C1-B556-84DB-3B4F6A631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D66F1-FD39-8BBE-FEAB-B6C6A8457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DBC1-0428-87BE-DA96-69778410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4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B522A2-9475-512E-E758-4886D2FFF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Aptos Font for Titles – Dark Red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CC6B3-6CF1-530C-3454-375EFB34F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Calibri Font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25644-1C5B-54B5-8A09-8C8D4C272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EC690-8844-4D84-877C-E2E8D5581DC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AA92A-793A-292A-E374-E8A9045606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7659" b="-685"/>
          <a:stretch>
            <a:fillRect/>
          </a:stretch>
        </p:blipFill>
        <p:spPr>
          <a:xfrm>
            <a:off x="485265" y="6345622"/>
            <a:ext cx="1276860" cy="37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AE0003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B463-E439-1595-6C40-A3B8F9040D4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37118" y="1150354"/>
            <a:ext cx="9144000" cy="2387600"/>
          </a:xfrm>
        </p:spPr>
        <p:txBody>
          <a:bodyPr/>
          <a:lstStyle/>
          <a:p>
            <a:r>
              <a:rPr lang="en-US" dirty="0"/>
              <a:t>Aptos Font – Dark Red</a:t>
            </a:r>
          </a:p>
        </p:txBody>
      </p:sp>
    </p:spTree>
    <p:extLst>
      <p:ext uri="{BB962C8B-B14F-4D97-AF65-F5344CB8AC3E}">
        <p14:creationId xmlns:p14="http://schemas.microsoft.com/office/powerpoint/2010/main" val="347088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548A8-6449-30DC-5A33-53C764AFD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B129A-9D41-D8E7-BF90-AB5B4BB59F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AF073-2619-5FBB-B41B-D47BAE0718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83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Aptos Font – Dark Red</vt:lpstr>
      <vt:lpstr>PowerPoint Presentation</vt:lpstr>
    </vt:vector>
  </TitlesOfParts>
  <Company>Cooper University Health 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Rubino, Thomas</dc:creator>
  <cp:lastModifiedBy>O'Neill, Beth</cp:lastModifiedBy>
  <cp:revision>6</cp:revision>
  <dcterms:created xsi:type="dcterms:W3CDTF">2023-10-20T20:46:28Z</dcterms:created>
  <dcterms:modified xsi:type="dcterms:W3CDTF">2026-09-16T18:04:33Z</dcterms:modified>
</cp:coreProperties>
</file>