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63793-B760-440D-A63A-7FA54DA41CAB}" v="1" dt="2026-09-16T14:22:54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Neill, Beth" userId="5f5ae85a-825d-4c38-bad9-0815c355abba" providerId="ADAL" clId="{E3576EFF-3191-4900-8701-5A7041B306D3}"/>
    <pc:docChg chg="modMainMaster">
      <pc:chgData name="O'Neill, Beth" userId="5f5ae85a-825d-4c38-bad9-0815c355abba" providerId="ADAL" clId="{E3576EFF-3191-4900-8701-5A7041B306D3}" dt="2026-09-16T14:23:26.322" v="24" actId="207"/>
      <pc:docMkLst>
        <pc:docMk/>
      </pc:docMkLst>
      <pc:sldMasterChg chg="modSp mod modSldLayout">
        <pc:chgData name="O'Neill, Beth" userId="5f5ae85a-825d-4c38-bad9-0815c355abba" providerId="ADAL" clId="{E3576EFF-3191-4900-8701-5A7041B306D3}" dt="2026-09-16T14:23:26.322" v="24" actId="207"/>
        <pc:sldMasterMkLst>
          <pc:docMk/>
          <pc:sldMasterMk cId="2594874424" sldId="2147483648"/>
        </pc:sldMasterMkLst>
        <pc:picChg chg="mod">
          <ac:chgData name="O'Neill, Beth" userId="5f5ae85a-825d-4c38-bad9-0815c355abba" providerId="ADAL" clId="{E3576EFF-3191-4900-8701-5A7041B306D3}" dt="2026-09-16T14:22:30.178" v="19" actId="1038"/>
          <ac:picMkLst>
            <pc:docMk/>
            <pc:sldMasterMk cId="2594874424" sldId="2147483648"/>
            <ac:picMk id="8" creationId="{CFF7D777-2350-12D3-C49E-664DD9DE5ECF}"/>
          </ac:picMkLst>
        </pc:picChg>
        <pc:sldLayoutChg chg="modSp mod">
          <pc:chgData name="O'Neill, Beth" userId="5f5ae85a-825d-4c38-bad9-0815c355abba" providerId="ADAL" clId="{E3576EFF-3191-4900-8701-5A7041B306D3}" dt="2026-09-16T14:23:02.462" v="20" actId="207"/>
          <pc:sldLayoutMkLst>
            <pc:docMk/>
            <pc:sldMasterMk cId="2594874424" sldId="2147483648"/>
            <pc:sldLayoutMk cId="2355756617" sldId="2147483649"/>
          </pc:sldLayoutMkLst>
          <pc:spChg chg="mod">
            <ac:chgData name="O'Neill, Beth" userId="5f5ae85a-825d-4c38-bad9-0815c355abba" providerId="ADAL" clId="{E3576EFF-3191-4900-8701-5A7041B306D3}" dt="2026-09-16T14:23:02.462" v="20" actId="207"/>
            <ac:spMkLst>
              <pc:docMk/>
              <pc:sldMasterMk cId="2594874424" sldId="2147483648"/>
              <pc:sldLayoutMk cId="2355756617" sldId="2147483649"/>
              <ac:spMk id="3" creationId="{460531B0-884B-90DB-8582-E65C75928C3A}"/>
            </ac:spMkLst>
          </pc:spChg>
        </pc:sldLayoutChg>
        <pc:sldLayoutChg chg="modSp mod">
          <pc:chgData name="O'Neill, Beth" userId="5f5ae85a-825d-4c38-bad9-0815c355abba" providerId="ADAL" clId="{E3576EFF-3191-4900-8701-5A7041B306D3}" dt="2026-09-16T14:23:13.596" v="22" actId="207"/>
          <pc:sldLayoutMkLst>
            <pc:docMk/>
            <pc:sldMasterMk cId="2594874424" sldId="2147483648"/>
            <pc:sldLayoutMk cId="108818257" sldId="2147483650"/>
          </pc:sldLayoutMkLst>
          <pc:spChg chg="mod">
            <ac:chgData name="O'Neill, Beth" userId="5f5ae85a-825d-4c38-bad9-0815c355abba" providerId="ADAL" clId="{E3576EFF-3191-4900-8701-5A7041B306D3}" dt="2026-09-16T14:23:10.539" v="21" actId="207"/>
            <ac:spMkLst>
              <pc:docMk/>
              <pc:sldMasterMk cId="2594874424" sldId="2147483648"/>
              <pc:sldLayoutMk cId="108818257" sldId="2147483650"/>
              <ac:spMk id="2" creationId="{99F01BA3-AC52-DC17-765E-0F9F33789697}"/>
            </ac:spMkLst>
          </pc:spChg>
          <pc:spChg chg="mod">
            <ac:chgData name="O'Neill, Beth" userId="5f5ae85a-825d-4c38-bad9-0815c355abba" providerId="ADAL" clId="{E3576EFF-3191-4900-8701-5A7041B306D3}" dt="2026-09-16T14:23:13.596" v="22" actId="207"/>
            <ac:spMkLst>
              <pc:docMk/>
              <pc:sldMasterMk cId="2594874424" sldId="2147483648"/>
              <pc:sldLayoutMk cId="108818257" sldId="2147483650"/>
              <ac:spMk id="3" creationId="{84E132C9-8CA3-C527-9434-61D2CB1CA8A9}"/>
            </ac:spMkLst>
          </pc:spChg>
        </pc:sldLayoutChg>
        <pc:sldLayoutChg chg="modSp mod">
          <pc:chgData name="O'Neill, Beth" userId="5f5ae85a-825d-4c38-bad9-0815c355abba" providerId="ADAL" clId="{E3576EFF-3191-4900-8701-5A7041B306D3}" dt="2026-09-16T14:23:26.322" v="24" actId="207"/>
          <pc:sldLayoutMkLst>
            <pc:docMk/>
            <pc:sldMasterMk cId="2594874424" sldId="2147483648"/>
            <pc:sldLayoutMk cId="2702968302" sldId="2147483652"/>
          </pc:sldLayoutMkLst>
          <pc:spChg chg="mod">
            <ac:chgData name="O'Neill, Beth" userId="5f5ae85a-825d-4c38-bad9-0815c355abba" providerId="ADAL" clId="{E3576EFF-3191-4900-8701-5A7041B306D3}" dt="2026-09-16T14:23:22.747" v="23" actId="207"/>
            <ac:spMkLst>
              <pc:docMk/>
              <pc:sldMasterMk cId="2594874424" sldId="2147483648"/>
              <pc:sldLayoutMk cId="2702968302" sldId="2147483652"/>
              <ac:spMk id="3" creationId="{21DCAA4B-04AB-F1A2-E58D-DF0F06D96545}"/>
            </ac:spMkLst>
          </pc:spChg>
          <pc:spChg chg="mod">
            <ac:chgData name="O'Neill, Beth" userId="5f5ae85a-825d-4c38-bad9-0815c355abba" providerId="ADAL" clId="{E3576EFF-3191-4900-8701-5A7041B306D3}" dt="2026-09-16T14:23:26.322" v="24" actId="207"/>
            <ac:spMkLst>
              <pc:docMk/>
              <pc:sldMasterMk cId="2594874424" sldId="2147483648"/>
              <pc:sldLayoutMk cId="2702968302" sldId="2147483652"/>
              <ac:spMk id="4" creationId="{7FC5A3CD-3F2B-D6CB-A08F-7B77FC7BDEC6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074C0-3084-8C85-650C-14D571184E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Aptos (Headline – PPT Standard Font)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531B0-884B-90DB-8582-E65C75928C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AE000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Aptos (Body – With Standard Cooper Red)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6EB51-B9BF-FDEF-C72A-A5189974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5444" y="6410885"/>
            <a:ext cx="859612" cy="365125"/>
          </a:xfrm>
        </p:spPr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5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A3-AC52-DC17-765E-0F9F33789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r>
              <a:rPr lang="en-US" dirty="0"/>
              <a:t>Aptos (Headline – Cooper Red)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132C9-8CA3-C527-9434-61D2CB1CA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95788-02AC-B169-65C9-58D3F043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4392" y="6465421"/>
            <a:ext cx="579408" cy="256054"/>
          </a:xfrm>
        </p:spPr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1AAE2-3B7F-A9D3-3C87-EE0C986AF4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Aptos (Headline – PPT Standard)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F41F0-12E9-ECFF-FAB4-F852CDBEC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E8062-C55E-2CCF-2D2A-45A00E8C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9A287-538B-C8B2-C26A-8BDCB08D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C5D5-AB15-6C97-DE22-CA406CF7F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CAA4B-04AB-F1A2-E58D-DF0F06D96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5A3CD-3F2B-D6CB-A08F-7B77FC7BD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AE000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3BFFD-6084-D280-1A8A-0EB89C45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48BF8-ACBB-24BC-9F44-9EA3B94D6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6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7775-F1C8-8AE2-A2C5-41827B81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A85C1-52CF-4534-E7C6-FB36D7794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6CB12D-9EBB-A657-4DAF-EA752DB81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7495FE-1731-1B3F-4819-4AAF76229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C0806D-1BBB-7110-A8A5-B6A9FFDB69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B12186-0A32-38AF-77A1-D80CCB07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88AB1F-E78D-FBCF-B46A-AD9BBFCC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77A3-2E49-C25B-220A-68D5CB61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FA62A-AF79-1244-A751-668B111F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332ECB-F197-AC90-2F34-F7FDFCE3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7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425AD-C5D3-C4A3-E3A9-EFED0C8FA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1BF6F-9DEA-3E15-7174-CC530575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1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ACA0-5A8D-9D0E-F9B8-941376D7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D0DF-3A65-E54B-8D4F-D2889ECBA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CE456-1DA7-15FF-3FD2-EB949E0DC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C349B-F13D-48EC-65AD-03193A77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F38E1-549C-9EB5-66A0-54E7C39A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1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DA543-1A20-56D8-93D0-2AE0228D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821A37-A076-4FD9-4465-2BF1C2F69E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95A77-D0FD-D4FB-FDBD-321C53EEF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41E21-46D6-0B51-7C91-DA8742A8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D8269-6C0F-8996-ECF6-B07BD8A9B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A2DCF-DF17-CDB6-AF46-8ED64C8C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35605-6F08-E1D5-E970-4F8F8ECC6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614AB-04BC-30A3-E96C-CEBAB009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14919-781D-FFCA-1C07-45716941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621EBB-7618-EFD2-2C19-E913445FC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B13369-FDAE-C4EB-62F2-4DB7897A8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B8AEC-CAFC-87F6-FA1C-C643DA776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A4F32-0896-3108-9E84-5DC12CC5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7A603-4BDC-CFD2-673D-651E4110F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Aptos (Headline – PPT Standard)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78FDA-7EB9-0CD1-8949-AACA92CB5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Aptos (Body – Cooper standard 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D6481-1DD7-4BF8-FBB9-7F8F91AC9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E95FA-58C3-B5F9-BB63-3F00BA99F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4E3252-EBD3-41E7-A474-7683AEAB7C0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F7D777-2350-12D3-C49E-664DD9DE5E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3" y="6383464"/>
            <a:ext cx="2511552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7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AE000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9CA2-8324-9728-C68C-97A9904885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Aptos Display (PPT Standard Font)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6B86E-7E2D-4A62-CC84-32AE3E14E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Aptos (Body) in Standard Cooper Red</a:t>
            </a:r>
          </a:p>
        </p:txBody>
      </p:sp>
    </p:spTree>
    <p:extLst>
      <p:ext uri="{BB962C8B-B14F-4D97-AF65-F5344CB8AC3E}">
        <p14:creationId xmlns:p14="http://schemas.microsoft.com/office/powerpoint/2010/main" val="337438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20E3-0B37-75AA-2950-209B61FAE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Aptos Display (standard Cooper red)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4A4A0-E5F4-0CD3-14E4-7B2C10F58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Aptos (Body)</a:t>
            </a:r>
          </a:p>
        </p:txBody>
      </p:sp>
    </p:spTree>
    <p:extLst>
      <p:ext uri="{BB962C8B-B14F-4D97-AF65-F5344CB8AC3E}">
        <p14:creationId xmlns:p14="http://schemas.microsoft.com/office/powerpoint/2010/main" val="761216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5C0E2-7E6E-3D24-C2D0-EA4ACE2C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B70F69-F472-36A2-D652-C982452C3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53DE3D-8DD1-FAA7-5142-D0E832969A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9DC8C9-8420-4176-77EE-0EC57A0F9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653CA4D-C6F7-2B0F-ABF2-9EEC588311B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09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DDDC-4958-500E-E6B7-B7DC2EA1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528269-5D67-9D2E-3B72-320A6603E741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A4A3D-3C93-133E-2679-2CE7F1936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01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2b2bca2-6d25-4c0f-b10d-036406861bb8}" enabled="0" method="" siteId="{62b2bca2-6d25-4c0f-b10d-036406861bb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26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Aptos Display (PPT Standard Font)</vt:lpstr>
      <vt:lpstr>Aptos Display (standard Cooper red)</vt:lpstr>
      <vt:lpstr>PowerPoint Presentation</vt:lpstr>
      <vt:lpstr>PowerPoint Presentation</vt:lpstr>
    </vt:vector>
  </TitlesOfParts>
  <Company>Cooper University Health 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Rubino, Thomas</dc:creator>
  <cp:lastModifiedBy>O'Neill, Beth</cp:lastModifiedBy>
  <cp:revision>2</cp:revision>
  <dcterms:created xsi:type="dcterms:W3CDTF">2025-10-02T14:45:34Z</dcterms:created>
  <dcterms:modified xsi:type="dcterms:W3CDTF">2026-09-16T18:05:14Z</dcterms:modified>
</cp:coreProperties>
</file>