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7B3D680-95A6-4C83-8389-51AA6C88AF81}" v="236" dt="2025-10-02T14:58:27.3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144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ubino, Thomas" userId="80cfca1d-3bad-4b84-8f5e-1bd415a283c0" providerId="ADAL" clId="{37B3D680-95A6-4C83-8389-51AA6C88AF81}"/>
    <pc:docChg chg="custSel addSld modSld modMainMaster">
      <pc:chgData name="Rubino, Thomas" userId="80cfca1d-3bad-4b84-8f5e-1bd415a283c0" providerId="ADAL" clId="{37B3D680-95A6-4C83-8389-51AA6C88AF81}" dt="2025-10-02T14:58:48.226" v="461" actId="680"/>
      <pc:docMkLst>
        <pc:docMk/>
      </pc:docMkLst>
      <pc:sldChg chg="modSp mod">
        <pc:chgData name="Rubino, Thomas" userId="80cfca1d-3bad-4b84-8f5e-1bd415a283c0" providerId="ADAL" clId="{37B3D680-95A6-4C83-8389-51AA6C88AF81}" dt="2025-10-02T14:49:10.879" v="170" actId="20577"/>
        <pc:sldMkLst>
          <pc:docMk/>
          <pc:sldMk cId="3374387310" sldId="256"/>
        </pc:sldMkLst>
        <pc:spChg chg="mod">
          <ac:chgData name="Rubino, Thomas" userId="80cfca1d-3bad-4b84-8f5e-1bd415a283c0" providerId="ADAL" clId="{37B3D680-95A6-4C83-8389-51AA6C88AF81}" dt="2025-10-02T14:48:43.070" v="117" actId="255"/>
          <ac:spMkLst>
            <pc:docMk/>
            <pc:sldMk cId="3374387310" sldId="256"/>
            <ac:spMk id="2" creationId="{FCD59CA2-8324-9728-C68C-97A99048858E}"/>
          </ac:spMkLst>
        </pc:spChg>
        <pc:spChg chg="mod">
          <ac:chgData name="Rubino, Thomas" userId="80cfca1d-3bad-4b84-8f5e-1bd415a283c0" providerId="ADAL" clId="{37B3D680-95A6-4C83-8389-51AA6C88AF81}" dt="2025-10-02T14:49:10.879" v="170" actId="20577"/>
          <ac:spMkLst>
            <pc:docMk/>
            <pc:sldMk cId="3374387310" sldId="256"/>
            <ac:spMk id="3" creationId="{B7E6B86E-7E2D-4A62-CC84-32AE3E14EA05}"/>
          </ac:spMkLst>
        </pc:spChg>
      </pc:sldChg>
      <pc:sldChg chg="modSp new mod">
        <pc:chgData name="Rubino, Thomas" userId="80cfca1d-3bad-4b84-8f5e-1bd415a283c0" providerId="ADAL" clId="{37B3D680-95A6-4C83-8389-51AA6C88AF81}" dt="2025-10-02T14:48:22.303" v="111" actId="20577"/>
        <pc:sldMkLst>
          <pc:docMk/>
          <pc:sldMk cId="761216372" sldId="257"/>
        </pc:sldMkLst>
        <pc:spChg chg="mod">
          <ac:chgData name="Rubino, Thomas" userId="80cfca1d-3bad-4b84-8f5e-1bd415a283c0" providerId="ADAL" clId="{37B3D680-95A6-4C83-8389-51AA6C88AF81}" dt="2025-10-02T14:48:22.303" v="111" actId="20577"/>
          <ac:spMkLst>
            <pc:docMk/>
            <pc:sldMk cId="761216372" sldId="257"/>
            <ac:spMk id="2" creationId="{931820E3-0B37-75AA-2950-209B61FAEC88}"/>
          </ac:spMkLst>
        </pc:spChg>
        <pc:spChg chg="mod">
          <ac:chgData name="Rubino, Thomas" userId="80cfca1d-3bad-4b84-8f5e-1bd415a283c0" providerId="ADAL" clId="{37B3D680-95A6-4C83-8389-51AA6C88AF81}" dt="2025-10-02T14:46:58.442" v="33" actId="20577"/>
          <ac:spMkLst>
            <pc:docMk/>
            <pc:sldMk cId="761216372" sldId="257"/>
            <ac:spMk id="3" creationId="{5E14A4A0-E5F4-0CD3-14E4-7B2C10F5826B}"/>
          </ac:spMkLst>
        </pc:spChg>
      </pc:sldChg>
      <pc:sldChg chg="addSp delSp modSp new mod modClrScheme chgLayout">
        <pc:chgData name="Rubino, Thomas" userId="80cfca1d-3bad-4b84-8f5e-1bd415a283c0" providerId="ADAL" clId="{37B3D680-95A6-4C83-8389-51AA6C88AF81}" dt="2025-10-02T14:53:09.220" v="314" actId="700"/>
        <pc:sldMkLst>
          <pc:docMk/>
          <pc:sldMk cId="3711809185" sldId="258"/>
        </pc:sldMkLst>
        <pc:spChg chg="del mod ord">
          <ac:chgData name="Rubino, Thomas" userId="80cfca1d-3bad-4b84-8f5e-1bd415a283c0" providerId="ADAL" clId="{37B3D680-95A6-4C83-8389-51AA6C88AF81}" dt="2025-10-02T14:53:09.220" v="314" actId="700"/>
          <ac:spMkLst>
            <pc:docMk/>
            <pc:sldMk cId="3711809185" sldId="258"/>
            <ac:spMk id="2" creationId="{69FB8741-4582-1752-DA77-B28AF0211700}"/>
          </ac:spMkLst>
        </pc:spChg>
        <pc:spChg chg="del mod ord">
          <ac:chgData name="Rubino, Thomas" userId="80cfca1d-3bad-4b84-8f5e-1bd415a283c0" providerId="ADAL" clId="{37B3D680-95A6-4C83-8389-51AA6C88AF81}" dt="2025-10-02T14:53:09.220" v="314" actId="700"/>
          <ac:spMkLst>
            <pc:docMk/>
            <pc:sldMk cId="3711809185" sldId="258"/>
            <ac:spMk id="3" creationId="{8870F3E6-45D6-5EC5-2AE9-BE4C01AB9CBB}"/>
          </ac:spMkLst>
        </pc:spChg>
        <pc:spChg chg="add mod ord">
          <ac:chgData name="Rubino, Thomas" userId="80cfca1d-3bad-4b84-8f5e-1bd415a283c0" providerId="ADAL" clId="{37B3D680-95A6-4C83-8389-51AA6C88AF81}" dt="2025-10-02T14:53:09.220" v="314" actId="700"/>
          <ac:spMkLst>
            <pc:docMk/>
            <pc:sldMk cId="3711809185" sldId="258"/>
            <ac:spMk id="4" creationId="{29F5C0E2-7E6E-3D24-C2D0-EA4ACE2CE6E3}"/>
          </ac:spMkLst>
        </pc:spChg>
        <pc:spChg chg="add mod ord">
          <ac:chgData name="Rubino, Thomas" userId="80cfca1d-3bad-4b84-8f5e-1bd415a283c0" providerId="ADAL" clId="{37B3D680-95A6-4C83-8389-51AA6C88AF81}" dt="2025-10-02T14:53:09.220" v="314" actId="700"/>
          <ac:spMkLst>
            <pc:docMk/>
            <pc:sldMk cId="3711809185" sldId="258"/>
            <ac:spMk id="5" creationId="{FAB70F69-F472-36A2-D652-C982452C3278}"/>
          </ac:spMkLst>
        </pc:spChg>
        <pc:spChg chg="add mod ord">
          <ac:chgData name="Rubino, Thomas" userId="80cfca1d-3bad-4b84-8f5e-1bd415a283c0" providerId="ADAL" clId="{37B3D680-95A6-4C83-8389-51AA6C88AF81}" dt="2025-10-02T14:53:09.220" v="314" actId="700"/>
          <ac:spMkLst>
            <pc:docMk/>
            <pc:sldMk cId="3711809185" sldId="258"/>
            <ac:spMk id="6" creationId="{C553DE3D-8DD1-FAA7-5142-D0E832969AFF}"/>
          </ac:spMkLst>
        </pc:spChg>
        <pc:spChg chg="add mod ord">
          <ac:chgData name="Rubino, Thomas" userId="80cfca1d-3bad-4b84-8f5e-1bd415a283c0" providerId="ADAL" clId="{37B3D680-95A6-4C83-8389-51AA6C88AF81}" dt="2025-10-02T14:53:09.220" v="314" actId="700"/>
          <ac:spMkLst>
            <pc:docMk/>
            <pc:sldMk cId="3711809185" sldId="258"/>
            <ac:spMk id="7" creationId="{019DC8C9-8420-4176-77EE-0EC57A0F94A2}"/>
          </ac:spMkLst>
        </pc:spChg>
        <pc:spChg chg="add mod ord">
          <ac:chgData name="Rubino, Thomas" userId="80cfca1d-3bad-4b84-8f5e-1bd415a283c0" providerId="ADAL" clId="{37B3D680-95A6-4C83-8389-51AA6C88AF81}" dt="2025-10-02T14:53:09.220" v="314" actId="700"/>
          <ac:spMkLst>
            <pc:docMk/>
            <pc:sldMk cId="3711809185" sldId="258"/>
            <ac:spMk id="8" creationId="{3653CA4D-C6F7-2B0F-ABF2-9EEC588311B2}"/>
          </ac:spMkLst>
        </pc:spChg>
      </pc:sldChg>
      <pc:sldChg chg="new">
        <pc:chgData name="Rubino, Thomas" userId="80cfca1d-3bad-4b84-8f5e-1bd415a283c0" providerId="ADAL" clId="{37B3D680-95A6-4C83-8389-51AA6C88AF81}" dt="2025-10-02T14:58:48.226" v="461" actId="680"/>
        <pc:sldMkLst>
          <pc:docMk/>
          <pc:sldMk cId="484801386" sldId="259"/>
        </pc:sldMkLst>
      </pc:sldChg>
      <pc:sldMasterChg chg="addSp delSp modSp mod modSldLayout">
        <pc:chgData name="Rubino, Thomas" userId="80cfca1d-3bad-4b84-8f5e-1bd415a283c0" providerId="ADAL" clId="{37B3D680-95A6-4C83-8389-51AA6C88AF81}" dt="2025-10-02T14:58:27.345" v="460" actId="207"/>
        <pc:sldMasterMkLst>
          <pc:docMk/>
          <pc:sldMasterMk cId="2594874424" sldId="2147483648"/>
        </pc:sldMasterMkLst>
        <pc:spChg chg="mod">
          <ac:chgData name="Rubino, Thomas" userId="80cfca1d-3bad-4b84-8f5e-1bd415a283c0" providerId="ADAL" clId="{37B3D680-95A6-4C83-8389-51AA6C88AF81}" dt="2025-10-02T14:58:05.972" v="424" actId="20577"/>
          <ac:spMkLst>
            <pc:docMk/>
            <pc:sldMasterMk cId="2594874424" sldId="2147483648"/>
            <ac:spMk id="2" creationId="{4DF7A603-4BDC-CFD2-673D-651E4110F2A0}"/>
          </ac:spMkLst>
        </pc:spChg>
        <pc:spChg chg="mod">
          <ac:chgData name="Rubino, Thomas" userId="80cfca1d-3bad-4b84-8f5e-1bd415a283c0" providerId="ADAL" clId="{37B3D680-95A6-4C83-8389-51AA6C88AF81}" dt="2025-10-02T14:58:27.345" v="460" actId="207"/>
          <ac:spMkLst>
            <pc:docMk/>
            <pc:sldMasterMk cId="2594874424" sldId="2147483648"/>
            <ac:spMk id="3" creationId="{E8278FDA-7EB9-0CD1-8949-AACA92CB5FCB}"/>
          </ac:spMkLst>
        </pc:spChg>
        <pc:spChg chg="del">
          <ac:chgData name="Rubino, Thomas" userId="80cfca1d-3bad-4b84-8f5e-1bd415a283c0" providerId="ADAL" clId="{37B3D680-95A6-4C83-8389-51AA6C88AF81}" dt="2025-10-02T14:56:03.927" v="342" actId="478"/>
          <ac:spMkLst>
            <pc:docMk/>
            <pc:sldMasterMk cId="2594874424" sldId="2147483648"/>
            <ac:spMk id="4" creationId="{0FC289E8-EB13-C281-A789-4E1DB0E410A0}"/>
          </ac:spMkLst>
        </pc:spChg>
        <pc:picChg chg="add mod">
          <ac:chgData name="Rubino, Thomas" userId="80cfca1d-3bad-4b84-8f5e-1bd415a283c0" providerId="ADAL" clId="{37B3D680-95A6-4C83-8389-51AA6C88AF81}" dt="2025-10-02T14:56:12.780" v="344" actId="1076"/>
          <ac:picMkLst>
            <pc:docMk/>
            <pc:sldMasterMk cId="2594874424" sldId="2147483648"/>
            <ac:picMk id="7" creationId="{AD207FAC-3ADE-A505-810C-5DDAB8B21276}"/>
          </ac:picMkLst>
        </pc:picChg>
        <pc:sldLayoutChg chg="delSp modSp mod">
          <pc:chgData name="Rubino, Thomas" userId="80cfca1d-3bad-4b84-8f5e-1bd415a283c0" providerId="ADAL" clId="{37B3D680-95A6-4C83-8389-51AA6C88AF81}" dt="2025-10-02T14:56:22.656" v="346" actId="478"/>
          <pc:sldLayoutMkLst>
            <pc:docMk/>
            <pc:sldMasterMk cId="2594874424" sldId="2147483648"/>
            <pc:sldLayoutMk cId="2355756617" sldId="2147483649"/>
          </pc:sldLayoutMkLst>
          <pc:spChg chg="mod">
            <ac:chgData name="Rubino, Thomas" userId="80cfca1d-3bad-4b84-8f5e-1bd415a283c0" providerId="ADAL" clId="{37B3D680-95A6-4C83-8389-51AA6C88AF81}" dt="2025-10-02T14:51:06.229" v="220" actId="20577"/>
            <ac:spMkLst>
              <pc:docMk/>
              <pc:sldMasterMk cId="2594874424" sldId="2147483648"/>
              <pc:sldLayoutMk cId="2355756617" sldId="2147483649"/>
              <ac:spMk id="2" creationId="{FF1074C0-3084-8C85-650C-14D571184E2E}"/>
            </ac:spMkLst>
          </pc:spChg>
          <pc:spChg chg="mod">
            <ac:chgData name="Rubino, Thomas" userId="80cfca1d-3bad-4b84-8f5e-1bd415a283c0" providerId="ADAL" clId="{37B3D680-95A6-4C83-8389-51AA6C88AF81}" dt="2025-10-02T14:51:45.578" v="261" actId="207"/>
            <ac:spMkLst>
              <pc:docMk/>
              <pc:sldMasterMk cId="2594874424" sldId="2147483648"/>
              <pc:sldLayoutMk cId="2355756617" sldId="2147483649"/>
              <ac:spMk id="3" creationId="{460531B0-884B-90DB-8582-E65C75928C3A}"/>
            </ac:spMkLst>
          </pc:spChg>
          <pc:picChg chg="del">
            <ac:chgData name="Rubino, Thomas" userId="80cfca1d-3bad-4b84-8f5e-1bd415a283c0" providerId="ADAL" clId="{37B3D680-95A6-4C83-8389-51AA6C88AF81}" dt="2025-10-02T14:56:20.360" v="345" actId="478"/>
            <ac:picMkLst>
              <pc:docMk/>
              <pc:sldMasterMk cId="2594874424" sldId="2147483648"/>
              <pc:sldLayoutMk cId="2355756617" sldId="2147483649"/>
              <ac:picMk id="7" creationId="{E35034F6-BE34-4969-CA03-D477FEE631A1}"/>
            </ac:picMkLst>
          </pc:picChg>
          <pc:picChg chg="del">
            <ac:chgData name="Rubino, Thomas" userId="80cfca1d-3bad-4b84-8f5e-1bd415a283c0" providerId="ADAL" clId="{37B3D680-95A6-4C83-8389-51AA6C88AF81}" dt="2025-10-02T14:56:22.656" v="346" actId="478"/>
            <ac:picMkLst>
              <pc:docMk/>
              <pc:sldMasterMk cId="2594874424" sldId="2147483648"/>
              <pc:sldLayoutMk cId="2355756617" sldId="2147483649"/>
              <ac:picMk id="8" creationId="{D37AEB48-475A-2934-433C-9EF613532746}"/>
            </ac:picMkLst>
          </pc:picChg>
        </pc:sldLayoutChg>
        <pc:sldLayoutChg chg="addSp delSp modSp mod">
          <pc:chgData name="Rubino, Thomas" userId="80cfca1d-3bad-4b84-8f5e-1bd415a283c0" providerId="ADAL" clId="{37B3D680-95A6-4C83-8389-51AA6C88AF81}" dt="2025-10-02T14:56:30.243" v="347" actId="478"/>
          <pc:sldLayoutMkLst>
            <pc:docMk/>
            <pc:sldMasterMk cId="2594874424" sldId="2147483648"/>
            <pc:sldLayoutMk cId="108818257" sldId="2147483650"/>
          </pc:sldLayoutMkLst>
          <pc:spChg chg="mod">
            <ac:chgData name="Rubino, Thomas" userId="80cfca1d-3bad-4b84-8f5e-1bd415a283c0" providerId="ADAL" clId="{37B3D680-95A6-4C83-8389-51AA6C88AF81}" dt="2025-10-02T14:52:39.301" v="312" actId="20577"/>
            <ac:spMkLst>
              <pc:docMk/>
              <pc:sldMasterMk cId="2594874424" sldId="2147483648"/>
              <pc:sldLayoutMk cId="108818257" sldId="2147483650"/>
              <ac:spMk id="2" creationId="{99F01BA3-AC52-DC17-765E-0F9F33789697}"/>
            </ac:spMkLst>
          </pc:spChg>
          <pc:spChg chg="del">
            <ac:chgData name="Rubino, Thomas" userId="80cfca1d-3bad-4b84-8f5e-1bd415a283c0" providerId="ADAL" clId="{37B3D680-95A6-4C83-8389-51AA6C88AF81}" dt="2025-10-02T14:49:50.766" v="171" actId="478"/>
            <ac:spMkLst>
              <pc:docMk/>
              <pc:sldMasterMk cId="2594874424" sldId="2147483648"/>
              <pc:sldLayoutMk cId="108818257" sldId="2147483650"/>
              <ac:spMk id="4" creationId="{1526DBA3-F075-5BAD-0F50-8A9B570CAB64}"/>
            </ac:spMkLst>
          </pc:spChg>
          <pc:spChg chg="del">
            <ac:chgData name="Rubino, Thomas" userId="80cfca1d-3bad-4b84-8f5e-1bd415a283c0" providerId="ADAL" clId="{37B3D680-95A6-4C83-8389-51AA6C88AF81}" dt="2025-10-02T14:50:25.053" v="174" actId="478"/>
            <ac:spMkLst>
              <pc:docMk/>
              <pc:sldMasterMk cId="2594874424" sldId="2147483648"/>
              <pc:sldLayoutMk cId="108818257" sldId="2147483650"/>
              <ac:spMk id="5" creationId="{0019E152-276C-DA45-2431-95F202779F70}"/>
            </ac:spMkLst>
          </pc:spChg>
          <pc:spChg chg="mod">
            <ac:chgData name="Rubino, Thomas" userId="80cfca1d-3bad-4b84-8f5e-1bd415a283c0" providerId="ADAL" clId="{37B3D680-95A6-4C83-8389-51AA6C88AF81}" dt="2025-10-02T14:50:32.138" v="175" actId="14100"/>
            <ac:spMkLst>
              <pc:docMk/>
              <pc:sldMasterMk cId="2594874424" sldId="2147483648"/>
              <pc:sldLayoutMk cId="108818257" sldId="2147483650"/>
              <ac:spMk id="6" creationId="{F4195788-02AC-B169-65C9-58D3F0439392}"/>
            </ac:spMkLst>
          </pc:spChg>
          <pc:picChg chg="add del mod">
            <ac:chgData name="Rubino, Thomas" userId="80cfca1d-3bad-4b84-8f5e-1bd415a283c0" providerId="ADAL" clId="{37B3D680-95A6-4C83-8389-51AA6C88AF81}" dt="2025-10-02T14:56:30.243" v="347" actId="478"/>
            <ac:picMkLst>
              <pc:docMk/>
              <pc:sldMasterMk cId="2594874424" sldId="2147483648"/>
              <pc:sldLayoutMk cId="108818257" sldId="2147483650"/>
              <ac:picMk id="7" creationId="{9508C2EE-E9C1-745E-5BFC-28AB0FD87722}"/>
            </ac:picMkLst>
          </pc:picChg>
        </pc:sldLayoutChg>
        <pc:sldLayoutChg chg="addSp delSp modSp mod">
          <pc:chgData name="Rubino, Thomas" userId="80cfca1d-3bad-4b84-8f5e-1bd415a283c0" providerId="ADAL" clId="{37B3D680-95A6-4C83-8389-51AA6C88AF81}" dt="2025-10-02T14:57:45.788" v="390" actId="20577"/>
          <pc:sldLayoutMkLst>
            <pc:docMk/>
            <pc:sldMasterMk cId="2594874424" sldId="2147483648"/>
            <pc:sldLayoutMk cId="2008636003" sldId="2147483651"/>
          </pc:sldLayoutMkLst>
          <pc:spChg chg="mod">
            <ac:chgData name="Rubino, Thomas" userId="80cfca1d-3bad-4b84-8f5e-1bd415a283c0" providerId="ADAL" clId="{37B3D680-95A6-4C83-8389-51AA6C88AF81}" dt="2025-10-02T14:57:45.788" v="390" actId="20577"/>
            <ac:spMkLst>
              <pc:docMk/>
              <pc:sldMasterMk cId="2594874424" sldId="2147483648"/>
              <pc:sldLayoutMk cId="2008636003" sldId="2147483651"/>
              <ac:spMk id="2" creationId="{E121AAE2-3B7F-A9D3-3C87-EE0C986AF417}"/>
            </ac:spMkLst>
          </pc:spChg>
          <pc:spChg chg="del">
            <ac:chgData name="Rubino, Thomas" userId="80cfca1d-3bad-4b84-8f5e-1bd415a283c0" providerId="ADAL" clId="{37B3D680-95A6-4C83-8389-51AA6C88AF81}" dt="2025-10-02T14:53:39.514" v="315" actId="478"/>
            <ac:spMkLst>
              <pc:docMk/>
              <pc:sldMasterMk cId="2594874424" sldId="2147483648"/>
              <pc:sldLayoutMk cId="2008636003" sldId="2147483651"/>
              <ac:spMk id="4" creationId="{CF8D57A2-584F-F005-DBAF-6BDB7105A624}"/>
            </ac:spMkLst>
          </pc:spChg>
          <pc:picChg chg="add del mod">
            <ac:chgData name="Rubino, Thomas" userId="80cfca1d-3bad-4b84-8f5e-1bd415a283c0" providerId="ADAL" clId="{37B3D680-95A6-4C83-8389-51AA6C88AF81}" dt="2025-10-02T14:56:36.873" v="348" actId="478"/>
            <ac:picMkLst>
              <pc:docMk/>
              <pc:sldMasterMk cId="2594874424" sldId="2147483648"/>
              <pc:sldLayoutMk cId="2008636003" sldId="2147483651"/>
              <ac:picMk id="7" creationId="{A27EC172-F570-CED4-F258-F7B5E24832D8}"/>
            </ac:picMkLst>
          </pc:picChg>
        </pc:sldLayoutChg>
        <pc:sldLayoutChg chg="addSp delSp modSp mod">
          <pc:chgData name="Rubino, Thomas" userId="80cfca1d-3bad-4b84-8f5e-1bd415a283c0" providerId="ADAL" clId="{37B3D680-95A6-4C83-8389-51AA6C88AF81}" dt="2025-10-02T14:56:45.666" v="349" actId="478"/>
          <pc:sldLayoutMkLst>
            <pc:docMk/>
            <pc:sldMasterMk cId="2594874424" sldId="2147483648"/>
            <pc:sldLayoutMk cId="2702968302" sldId="2147483652"/>
          </pc:sldLayoutMkLst>
          <pc:spChg chg="del">
            <ac:chgData name="Rubino, Thomas" userId="80cfca1d-3bad-4b84-8f5e-1bd415a283c0" providerId="ADAL" clId="{37B3D680-95A6-4C83-8389-51AA6C88AF81}" dt="2025-10-02T14:53:51.378" v="318" actId="478"/>
            <ac:spMkLst>
              <pc:docMk/>
              <pc:sldMasterMk cId="2594874424" sldId="2147483648"/>
              <pc:sldLayoutMk cId="2702968302" sldId="2147483652"/>
              <ac:spMk id="5" creationId="{9C7D78E1-C3D9-99F3-6CD2-F2C6477C3EEB}"/>
            </ac:spMkLst>
          </pc:spChg>
          <pc:picChg chg="add del mod">
            <ac:chgData name="Rubino, Thomas" userId="80cfca1d-3bad-4b84-8f5e-1bd415a283c0" providerId="ADAL" clId="{37B3D680-95A6-4C83-8389-51AA6C88AF81}" dt="2025-10-02T14:56:45.666" v="349" actId="478"/>
            <ac:picMkLst>
              <pc:docMk/>
              <pc:sldMasterMk cId="2594874424" sldId="2147483648"/>
              <pc:sldLayoutMk cId="2702968302" sldId="2147483652"/>
              <ac:picMk id="8" creationId="{9D47DB07-C453-E1CC-70E5-40E090F395DB}"/>
            </ac:picMkLst>
          </pc:picChg>
        </pc:sldLayoutChg>
        <pc:sldLayoutChg chg="addSp delSp modSp mod">
          <pc:chgData name="Rubino, Thomas" userId="80cfca1d-3bad-4b84-8f5e-1bd415a283c0" providerId="ADAL" clId="{37B3D680-95A6-4C83-8389-51AA6C88AF81}" dt="2025-10-02T14:56:50.153" v="350" actId="478"/>
          <pc:sldLayoutMkLst>
            <pc:docMk/>
            <pc:sldMasterMk cId="2594874424" sldId="2147483648"/>
            <pc:sldLayoutMk cId="73650326" sldId="2147483653"/>
          </pc:sldLayoutMkLst>
          <pc:spChg chg="del">
            <ac:chgData name="Rubino, Thomas" userId="80cfca1d-3bad-4b84-8f5e-1bd415a283c0" providerId="ADAL" clId="{37B3D680-95A6-4C83-8389-51AA6C88AF81}" dt="2025-10-02T14:54:06.913" v="321" actId="478"/>
            <ac:spMkLst>
              <pc:docMk/>
              <pc:sldMasterMk cId="2594874424" sldId="2147483648"/>
              <pc:sldLayoutMk cId="73650326" sldId="2147483653"/>
              <ac:spMk id="7" creationId="{674F4104-00E4-E1F5-0DF6-66399F443793}"/>
            </ac:spMkLst>
          </pc:spChg>
          <pc:picChg chg="add del mod">
            <ac:chgData name="Rubino, Thomas" userId="80cfca1d-3bad-4b84-8f5e-1bd415a283c0" providerId="ADAL" clId="{37B3D680-95A6-4C83-8389-51AA6C88AF81}" dt="2025-10-02T14:56:50.153" v="350" actId="478"/>
            <ac:picMkLst>
              <pc:docMk/>
              <pc:sldMasterMk cId="2594874424" sldId="2147483648"/>
              <pc:sldLayoutMk cId="73650326" sldId="2147483653"/>
              <ac:picMk id="10" creationId="{83783172-F79A-78CA-7813-73D7AC970392}"/>
            </ac:picMkLst>
          </pc:picChg>
        </pc:sldLayoutChg>
        <pc:sldLayoutChg chg="addSp delSp modSp mod">
          <pc:chgData name="Rubino, Thomas" userId="80cfca1d-3bad-4b84-8f5e-1bd415a283c0" providerId="ADAL" clId="{37B3D680-95A6-4C83-8389-51AA6C88AF81}" dt="2025-10-02T14:56:56.616" v="351" actId="478"/>
          <pc:sldLayoutMkLst>
            <pc:docMk/>
            <pc:sldMasterMk cId="2594874424" sldId="2147483648"/>
            <pc:sldLayoutMk cId="2707778987" sldId="2147483654"/>
          </pc:sldLayoutMkLst>
          <pc:spChg chg="del">
            <ac:chgData name="Rubino, Thomas" userId="80cfca1d-3bad-4b84-8f5e-1bd415a283c0" providerId="ADAL" clId="{37B3D680-95A6-4C83-8389-51AA6C88AF81}" dt="2025-10-02T14:54:21.896" v="324" actId="478"/>
            <ac:spMkLst>
              <pc:docMk/>
              <pc:sldMasterMk cId="2594874424" sldId="2147483648"/>
              <pc:sldLayoutMk cId="2707778987" sldId="2147483654"/>
              <ac:spMk id="3" creationId="{466001A3-D8C3-CADF-2087-180EF0E5269C}"/>
            </ac:spMkLst>
          </pc:spChg>
          <pc:picChg chg="add del mod">
            <ac:chgData name="Rubino, Thomas" userId="80cfca1d-3bad-4b84-8f5e-1bd415a283c0" providerId="ADAL" clId="{37B3D680-95A6-4C83-8389-51AA6C88AF81}" dt="2025-10-02T14:56:56.616" v="351" actId="478"/>
            <ac:picMkLst>
              <pc:docMk/>
              <pc:sldMasterMk cId="2594874424" sldId="2147483648"/>
              <pc:sldLayoutMk cId="2707778987" sldId="2147483654"/>
              <ac:picMk id="6" creationId="{D6809D23-67AC-F86E-CBF8-4D50DB12E397}"/>
            </ac:picMkLst>
          </pc:picChg>
        </pc:sldLayoutChg>
        <pc:sldLayoutChg chg="addSp delSp modSp mod">
          <pc:chgData name="Rubino, Thomas" userId="80cfca1d-3bad-4b84-8f5e-1bd415a283c0" providerId="ADAL" clId="{37B3D680-95A6-4C83-8389-51AA6C88AF81}" dt="2025-10-02T14:57:00.558" v="352" actId="478"/>
          <pc:sldLayoutMkLst>
            <pc:docMk/>
            <pc:sldMasterMk cId="2594874424" sldId="2147483648"/>
            <pc:sldLayoutMk cId="1251812721" sldId="2147483655"/>
          </pc:sldLayoutMkLst>
          <pc:spChg chg="del">
            <ac:chgData name="Rubino, Thomas" userId="80cfca1d-3bad-4b84-8f5e-1bd415a283c0" providerId="ADAL" clId="{37B3D680-95A6-4C83-8389-51AA6C88AF81}" dt="2025-10-02T14:54:46.776" v="327" actId="478"/>
            <ac:spMkLst>
              <pc:docMk/>
              <pc:sldMasterMk cId="2594874424" sldId="2147483648"/>
              <pc:sldLayoutMk cId="1251812721" sldId="2147483655"/>
              <ac:spMk id="2" creationId="{CEC3AA25-2671-2BF3-A2F1-B37F34F55A52}"/>
            </ac:spMkLst>
          </pc:spChg>
          <pc:picChg chg="add del mod">
            <ac:chgData name="Rubino, Thomas" userId="80cfca1d-3bad-4b84-8f5e-1bd415a283c0" providerId="ADAL" clId="{37B3D680-95A6-4C83-8389-51AA6C88AF81}" dt="2025-10-02T14:57:00.558" v="352" actId="478"/>
            <ac:picMkLst>
              <pc:docMk/>
              <pc:sldMasterMk cId="2594874424" sldId="2147483648"/>
              <pc:sldLayoutMk cId="1251812721" sldId="2147483655"/>
              <ac:picMk id="5" creationId="{D6CF5F67-3E5B-FA4D-F7C5-3C24855EEB38}"/>
            </ac:picMkLst>
          </pc:picChg>
        </pc:sldLayoutChg>
        <pc:sldLayoutChg chg="addSp delSp modSp mod">
          <pc:chgData name="Rubino, Thomas" userId="80cfca1d-3bad-4b84-8f5e-1bd415a283c0" providerId="ADAL" clId="{37B3D680-95A6-4C83-8389-51AA6C88AF81}" dt="2025-10-02T14:57:04.657" v="353" actId="478"/>
          <pc:sldLayoutMkLst>
            <pc:docMk/>
            <pc:sldMasterMk cId="2594874424" sldId="2147483648"/>
            <pc:sldLayoutMk cId="4139914043" sldId="2147483656"/>
          </pc:sldLayoutMkLst>
          <pc:spChg chg="del">
            <ac:chgData name="Rubino, Thomas" userId="80cfca1d-3bad-4b84-8f5e-1bd415a283c0" providerId="ADAL" clId="{37B3D680-95A6-4C83-8389-51AA6C88AF81}" dt="2025-10-02T14:55:03.930" v="330" actId="478"/>
            <ac:spMkLst>
              <pc:docMk/>
              <pc:sldMasterMk cId="2594874424" sldId="2147483648"/>
              <pc:sldLayoutMk cId="4139914043" sldId="2147483656"/>
              <ac:spMk id="5" creationId="{4D36CED9-2623-508B-91C7-A9D9717A027A}"/>
            </ac:spMkLst>
          </pc:spChg>
          <pc:picChg chg="add del mod">
            <ac:chgData name="Rubino, Thomas" userId="80cfca1d-3bad-4b84-8f5e-1bd415a283c0" providerId="ADAL" clId="{37B3D680-95A6-4C83-8389-51AA6C88AF81}" dt="2025-10-02T14:57:04.657" v="353" actId="478"/>
            <ac:picMkLst>
              <pc:docMk/>
              <pc:sldMasterMk cId="2594874424" sldId="2147483648"/>
              <pc:sldLayoutMk cId="4139914043" sldId="2147483656"/>
              <ac:picMk id="8" creationId="{5FAB47A5-0142-F301-BCA5-4C6541AC2534}"/>
            </ac:picMkLst>
          </pc:picChg>
        </pc:sldLayoutChg>
        <pc:sldLayoutChg chg="addSp delSp modSp mod">
          <pc:chgData name="Rubino, Thomas" userId="80cfca1d-3bad-4b84-8f5e-1bd415a283c0" providerId="ADAL" clId="{37B3D680-95A6-4C83-8389-51AA6C88AF81}" dt="2025-10-02T14:57:08.407" v="354" actId="478"/>
          <pc:sldLayoutMkLst>
            <pc:docMk/>
            <pc:sldMasterMk cId="2594874424" sldId="2147483648"/>
            <pc:sldLayoutMk cId="5532858" sldId="2147483657"/>
          </pc:sldLayoutMkLst>
          <pc:spChg chg="del">
            <ac:chgData name="Rubino, Thomas" userId="80cfca1d-3bad-4b84-8f5e-1bd415a283c0" providerId="ADAL" clId="{37B3D680-95A6-4C83-8389-51AA6C88AF81}" dt="2025-10-02T14:55:18.354" v="333" actId="478"/>
            <ac:spMkLst>
              <pc:docMk/>
              <pc:sldMasterMk cId="2594874424" sldId="2147483648"/>
              <pc:sldLayoutMk cId="5532858" sldId="2147483657"/>
              <ac:spMk id="5" creationId="{BF703EDC-C6D0-E5A0-55FA-BAFC9A65247C}"/>
            </ac:spMkLst>
          </pc:spChg>
          <pc:picChg chg="add del mod">
            <ac:chgData name="Rubino, Thomas" userId="80cfca1d-3bad-4b84-8f5e-1bd415a283c0" providerId="ADAL" clId="{37B3D680-95A6-4C83-8389-51AA6C88AF81}" dt="2025-10-02T14:57:08.407" v="354" actId="478"/>
            <ac:picMkLst>
              <pc:docMk/>
              <pc:sldMasterMk cId="2594874424" sldId="2147483648"/>
              <pc:sldLayoutMk cId="5532858" sldId="2147483657"/>
              <ac:picMk id="8" creationId="{16397082-B824-AF63-8D91-F182FE3D6B7F}"/>
            </ac:picMkLst>
          </pc:picChg>
        </pc:sldLayoutChg>
        <pc:sldLayoutChg chg="addSp delSp modSp mod">
          <pc:chgData name="Rubino, Thomas" userId="80cfca1d-3bad-4b84-8f5e-1bd415a283c0" providerId="ADAL" clId="{37B3D680-95A6-4C83-8389-51AA6C88AF81}" dt="2025-10-02T14:57:11.914" v="355" actId="478"/>
          <pc:sldLayoutMkLst>
            <pc:docMk/>
            <pc:sldMasterMk cId="2594874424" sldId="2147483648"/>
            <pc:sldLayoutMk cId="156961667" sldId="2147483658"/>
          </pc:sldLayoutMkLst>
          <pc:spChg chg="del">
            <ac:chgData name="Rubino, Thomas" userId="80cfca1d-3bad-4b84-8f5e-1bd415a283c0" providerId="ADAL" clId="{37B3D680-95A6-4C83-8389-51AA6C88AF81}" dt="2025-10-02T14:55:33.362" v="336" actId="478"/>
            <ac:spMkLst>
              <pc:docMk/>
              <pc:sldMasterMk cId="2594874424" sldId="2147483648"/>
              <pc:sldLayoutMk cId="156961667" sldId="2147483658"/>
              <ac:spMk id="4" creationId="{EE7F2D29-B0D8-873C-A659-64107FE64FEA}"/>
            </ac:spMkLst>
          </pc:spChg>
          <pc:picChg chg="add del mod">
            <ac:chgData name="Rubino, Thomas" userId="80cfca1d-3bad-4b84-8f5e-1bd415a283c0" providerId="ADAL" clId="{37B3D680-95A6-4C83-8389-51AA6C88AF81}" dt="2025-10-02T14:57:11.914" v="355" actId="478"/>
            <ac:picMkLst>
              <pc:docMk/>
              <pc:sldMasterMk cId="2594874424" sldId="2147483648"/>
              <pc:sldLayoutMk cId="156961667" sldId="2147483658"/>
              <ac:picMk id="7" creationId="{7D67C731-AF6B-DF9C-33DC-2E57CC31F29F}"/>
            </ac:picMkLst>
          </pc:picChg>
        </pc:sldLayoutChg>
        <pc:sldLayoutChg chg="addSp delSp modSp mod">
          <pc:chgData name="Rubino, Thomas" userId="80cfca1d-3bad-4b84-8f5e-1bd415a283c0" providerId="ADAL" clId="{37B3D680-95A6-4C83-8389-51AA6C88AF81}" dt="2025-10-02T14:57:15.578" v="356" actId="478"/>
          <pc:sldLayoutMkLst>
            <pc:docMk/>
            <pc:sldMasterMk cId="2594874424" sldId="2147483648"/>
            <pc:sldLayoutMk cId="204039991" sldId="2147483659"/>
          </pc:sldLayoutMkLst>
          <pc:spChg chg="del">
            <ac:chgData name="Rubino, Thomas" userId="80cfca1d-3bad-4b84-8f5e-1bd415a283c0" providerId="ADAL" clId="{37B3D680-95A6-4C83-8389-51AA6C88AF81}" dt="2025-10-02T14:55:47.314" v="339" actId="478"/>
            <ac:spMkLst>
              <pc:docMk/>
              <pc:sldMasterMk cId="2594874424" sldId="2147483648"/>
              <pc:sldLayoutMk cId="204039991" sldId="2147483659"/>
              <ac:spMk id="4" creationId="{520A12BB-60C5-1689-CC78-86C308273147}"/>
            </ac:spMkLst>
          </pc:spChg>
          <pc:picChg chg="add del mod">
            <ac:chgData name="Rubino, Thomas" userId="80cfca1d-3bad-4b84-8f5e-1bd415a283c0" providerId="ADAL" clId="{37B3D680-95A6-4C83-8389-51AA6C88AF81}" dt="2025-10-02T14:57:15.578" v="356" actId="478"/>
            <ac:picMkLst>
              <pc:docMk/>
              <pc:sldMasterMk cId="2594874424" sldId="2147483648"/>
              <pc:sldLayoutMk cId="204039991" sldId="2147483659"/>
              <ac:picMk id="7" creationId="{195336BB-C733-D971-3D5C-639760236075}"/>
            </ac:picMkLst>
          </pc:pic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1074C0-3084-8C85-650C-14D571184E2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Aptos (Headline – PPT Standard Font)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60531B0-884B-90DB-8582-E65C75928C3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C0000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Aptos (Body – With Standard Cooper Red)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F6EB51-B9BF-FDEF-C72A-A518997440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15444" y="6410885"/>
            <a:ext cx="859612" cy="365125"/>
          </a:xfrm>
        </p:spPr>
        <p:txBody>
          <a:bodyPr/>
          <a:lstStyle/>
          <a:p>
            <a:fld id="{814E3252-EBD3-41E7-A474-7683AEAB7C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756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8A2DCF-DF17-CDB6-AF46-8ED64C8CA9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035605-6F08-E1D5-E970-4F8F8ECC62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5614AB-04BC-30A3-E96C-CEBAB009C4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214919-781D-FFCA-1C07-457169411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3252-EBD3-41E7-A474-7683AEAB7C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61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4621EBB-7618-EFD2-2C19-E913445FC1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1B13369-FDAE-C4EB-62F2-4DB7897A83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0B8AEC-CAFC-87F6-FA1C-C643DA776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5A4F32-0896-3108-9E84-5DC12CC5F2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3252-EBD3-41E7-A474-7683AEAB7C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39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F01BA3-AC52-DC17-765E-0F9F3378969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r>
              <a:rPr lang="en-US" dirty="0"/>
              <a:t>Aptos (Headline – Cooper Red)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E132C9-8CA3-C527-9434-61D2CB1CA8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195788-02AC-B169-65C9-58D3F04393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74392" y="6465421"/>
            <a:ext cx="579408" cy="256054"/>
          </a:xfrm>
        </p:spPr>
        <p:txBody>
          <a:bodyPr/>
          <a:lstStyle/>
          <a:p>
            <a:fld id="{814E3252-EBD3-41E7-A474-7683AEAB7C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18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21AAE2-3B7F-A9D3-3C87-EE0C986AF41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Aptos (Headline – PPT Standard)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9F41F0-12E9-ECFF-FAB4-F852CDBEC8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3E8062-C55E-2CCF-2D2A-45A00E8C99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69A287-538B-C8B2-C26A-8BDCB08D8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3252-EBD3-41E7-A474-7683AEAB7C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636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7CC5D5-AB15-6C97-DE22-CA406CF7F3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DCAA4B-04AB-F1A2-E58D-DF0F06D965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C5A3CD-3F2B-D6CB-A08F-7B77FC7BDE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83BFFD-6084-D280-1A8A-0EB89C45F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C48BF8-ACBB-24BC-9F44-9EA3B94D6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3252-EBD3-41E7-A474-7683AEAB7C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968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C07775-F1C8-8AE2-A2C5-41827B8106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9A85C1-52CF-4534-E7C6-FB36D7794A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6CB12D-9EBB-A657-4DAF-EA752DB811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47495FE-1731-1B3F-4819-4AAF76229E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BC0806D-1BBB-7110-A8A5-B6A9FFDB69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B12186-0A32-38AF-77A1-D80CCB07BB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688AB1F-E78D-FBCF-B46A-AD9BBFCC2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3252-EBD3-41E7-A474-7683AEAB7C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50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E277A3-2E49-C25B-220A-68D5CB612A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7FA62A-AF79-1244-A751-668B111F8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332ECB-F197-AC90-2F34-F7FDFCE31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3252-EBD3-41E7-A474-7683AEAB7C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778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38425AD-C5D3-C4A3-E3A9-EFED0C8FAD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71BF6F-9DEA-3E15-7174-CC5305755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3252-EBD3-41E7-A474-7683AEAB7C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812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6DACA0-5A8D-9D0E-F9B8-941376D7E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A8D0DF-3A65-E54B-8D4F-D2889ECBA5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0CE456-1DA7-15FF-3FD2-EB949E0DCE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5C349B-F13D-48EC-65AD-03193A7790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4F38E1-549C-9EB5-66A0-54E7C39AC5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3252-EBD3-41E7-A474-7683AEAB7C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914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CDA543-1A20-56D8-93D0-2AE0228D9D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F821A37-A076-4FD9-4465-2BF1C2F69E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D95A77-D0FD-D4FB-FDBD-321C53EEF7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141E21-46D6-0B51-7C91-DA8742A83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AD8269-6C0F-8996-ECF6-B07BD8A9B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3252-EBD3-41E7-A474-7683AEAB7C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2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DF7A603-4BDC-CFD2-673D-651E4110F2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Aptos (Headline – PPT Standard)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278FDA-7EB9-0CD1-8949-AACA92CB5F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Aptos (Body – Cooper standard red)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DD6481-1DD7-4BF8-FBB9-7F8F91AC94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FE95FA-58C3-B5F9-BB63-3F00BA99FC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14E3252-EBD3-41E7-A474-7683AEAB7C01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D207FAC-3ADE-A505-810C-5DDAB8B21276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69263" y="6410885"/>
            <a:ext cx="2347163" cy="256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4874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C00000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D59CA2-8324-9728-C68C-97A9904885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Aptos Display (PPT Standard Font)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E6B86E-7E2D-4A62-CC84-32AE3E14EA0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Aptos (Body) in Standard Cooper Red</a:t>
            </a:r>
          </a:p>
        </p:txBody>
      </p:sp>
    </p:spTree>
    <p:extLst>
      <p:ext uri="{BB962C8B-B14F-4D97-AF65-F5344CB8AC3E}">
        <p14:creationId xmlns:p14="http://schemas.microsoft.com/office/powerpoint/2010/main" val="33743873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1820E3-0B37-75AA-2950-209B61FAEC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Aptos Display (standard Cooper red)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14A4A0-E5F4-0CD3-14E4-7B2C10F582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Aptos (Body)</a:t>
            </a:r>
          </a:p>
        </p:txBody>
      </p:sp>
    </p:spTree>
    <p:extLst>
      <p:ext uri="{BB962C8B-B14F-4D97-AF65-F5344CB8AC3E}">
        <p14:creationId xmlns:p14="http://schemas.microsoft.com/office/powerpoint/2010/main" val="761216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9F5C0E2-7E6E-3D24-C2D0-EA4ACE2CE6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AB70F69-F472-36A2-D652-C982452C327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53DE3D-8DD1-FAA7-5142-D0E832969AF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19DC8C9-8420-4176-77EE-0EC57A0F94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3653CA4D-C6F7-2B0F-ABF2-9EEC588311B2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8091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7ADDDC-4958-500E-E6B7-B7DC2EA1B2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C528269-5D67-9D2E-3B72-320A6603E741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0A4A3D-3C93-133E-2679-2CE7F19361A3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8013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62b2bca2-6d25-4c0f-b10d-036406861bb8}" enabled="0" method="" siteId="{62b2bca2-6d25-4c0f-b10d-036406861bb8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26</Words>
  <Application>Microsoft Office PowerPoint</Application>
  <PresentationFormat>Widescreen</PresentationFormat>
  <Paragraphs>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Aptos Display (PPT Standard Font)</vt:lpstr>
      <vt:lpstr>Aptos Display (standard Cooper red)</vt:lpstr>
      <vt:lpstr>PowerPoint Presentation</vt:lpstr>
      <vt:lpstr>PowerPoint Presentation</vt:lpstr>
    </vt:vector>
  </TitlesOfParts>
  <Company>Cooper University Health Care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Rubino, Thomas</dc:creator>
  <cp:lastModifiedBy>Rubino, Thomas</cp:lastModifiedBy>
  <cp:revision>1</cp:revision>
  <dcterms:created xsi:type="dcterms:W3CDTF">2025-10-02T14:45:34Z</dcterms:created>
  <dcterms:modified xsi:type="dcterms:W3CDTF">2025-10-02T14:58:57Z</dcterms:modified>
</cp:coreProperties>
</file>