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4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bino, Thomas" userId="80cfca1d-3bad-4b84-8f5e-1bd415a283c0" providerId="ADAL" clId="{97DEED18-58EB-464B-82E8-8B07ACCF2B42}"/>
    <pc:docChg chg="custSel modMainMaster">
      <pc:chgData name="Rubino, Thomas" userId="80cfca1d-3bad-4b84-8f5e-1bd415a283c0" providerId="ADAL" clId="{97DEED18-58EB-464B-82E8-8B07ACCF2B42}" dt="2025-10-02T15:06:46.829" v="1" actId="14100"/>
      <pc:docMkLst>
        <pc:docMk/>
      </pc:docMkLst>
      <pc:sldMasterChg chg="delSp modSp mod">
        <pc:chgData name="Rubino, Thomas" userId="80cfca1d-3bad-4b84-8f5e-1bd415a283c0" providerId="ADAL" clId="{97DEED18-58EB-464B-82E8-8B07ACCF2B42}" dt="2025-10-02T15:06:46.829" v="1" actId="14100"/>
        <pc:sldMasterMkLst>
          <pc:docMk/>
          <pc:sldMasterMk cId="1532472025" sldId="2147483648"/>
        </pc:sldMasterMkLst>
        <pc:spChg chg="del">
          <ac:chgData name="Rubino, Thomas" userId="80cfca1d-3bad-4b84-8f5e-1bd415a283c0" providerId="ADAL" clId="{97DEED18-58EB-464B-82E8-8B07ACCF2B42}" dt="2025-10-02T15:06:41.531" v="0" actId="478"/>
          <ac:spMkLst>
            <pc:docMk/>
            <pc:sldMasterMk cId="1532472025" sldId="2147483648"/>
            <ac:spMk id="5" creationId="{07A2A853-CB9C-9B4F-1FF5-CD144EDCA9B6}"/>
          </ac:spMkLst>
        </pc:spChg>
        <pc:spChg chg="mod">
          <ac:chgData name="Rubino, Thomas" userId="80cfca1d-3bad-4b84-8f5e-1bd415a283c0" providerId="ADAL" clId="{97DEED18-58EB-464B-82E8-8B07ACCF2B42}" dt="2025-10-02T15:06:46.829" v="1" actId="14100"/>
          <ac:spMkLst>
            <pc:docMk/>
            <pc:sldMasterMk cId="1532472025" sldId="2147483648"/>
            <ac:spMk id="6" creationId="{4FEBE6DF-5938-0FA6-99D7-0BFC01D42512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603A9-C3AE-1EEC-20CC-2C3E5A010F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B2474B-D77C-4BE0-22B6-6D5E652241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48A84-DE0C-1549-F9D1-52ADE09A31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0B400B-748C-477D-8428-2FB34A0CA12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CCF0E-CC87-6480-188F-369C8E89C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B3B52-69B6-67FA-9454-D2C854C4A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DEB2-D239-4568-BBB1-D0DF69A3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9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9CA7A-44C1-DDE0-88B3-AD9B83BE8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B9CD69-0B87-AAD0-54AA-92BA40E316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5F8DF-8627-4B40-A74E-D89A60D458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0B400B-748C-477D-8428-2FB34A0CA12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772AE-DB22-D7D7-7E3C-755191B1C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04C08-41A2-74B6-CDCD-128F3EF82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DEB2-D239-4568-BBB1-D0DF69A3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98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76714B-A37D-DC5B-3FD6-66389AEF38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618F64-5DC2-ECB5-FD59-582E689CB6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0F08C-CD42-B814-8C63-A534AC19A6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0B400B-748C-477D-8428-2FB34A0CA12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08396-7682-A7AC-B8CC-36D5B1B2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62245-493C-A64B-67F7-88F4A5541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DEB2-D239-4568-BBB1-D0DF69A3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0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4CB72-FB38-9B0E-0423-D6603FB72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DC2A6-26B8-B0AB-9ECD-B6F039B6F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39350-1AB4-1A07-DEC3-6DFC93D4EA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0B400B-748C-477D-8428-2FB34A0CA12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9F117-3781-4056-836B-EAF45CA02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567BAA-1FFE-8B83-8764-840E29DE6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DEB2-D239-4568-BBB1-D0DF69A3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48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0FAFC-6AC2-5A37-7D40-C7F5F5503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2105AE-7D25-EC9E-0E08-3164135F7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C2954-1438-74C5-9E0E-0EDD164C2B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0B400B-748C-477D-8428-2FB34A0CA12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11768-7E60-5637-0DAA-0F087372F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4EA05-9246-61F9-3528-A9468E05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DEB2-D239-4568-BBB1-D0DF69A3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37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8B5B4-5020-39F5-B7DB-A7128AA5E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25E75-37CD-BB25-9F58-326723F1E4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52E6FF-80A0-5F48-9950-674638797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28EE15-EB7A-E13E-BE5B-6322365B8A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0B400B-748C-477D-8428-2FB34A0CA12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14D599-B854-D190-543F-AEFDBDF4A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3190FA-420E-895A-854D-C75A67C2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DEB2-D239-4568-BBB1-D0DF69A3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92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225E0-4517-63C4-E373-05641AE37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5A2238-2BA5-DB35-2073-60E687B67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7D41EB-F405-CD47-DE50-029CB07365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64F1CC-F67E-9D84-042E-2363DD9387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7B8817-BA3E-51FF-3BC5-1163723D95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45B06A-14AC-44C0-9129-52A30BE0EB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0B400B-748C-477D-8428-2FB34A0CA12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1C83DB-4D75-C403-DD15-B33ECB7CF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B0441C-2924-CE6A-A962-EBA3B58BF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DEB2-D239-4568-BBB1-D0DF69A3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25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99606-7318-5735-5B2C-A63731D25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813722-0FC5-2A24-B901-E059134AA3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0B400B-748C-477D-8428-2FB34A0CA12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F79DC8-0FAA-F2A8-89DF-7E75C8C7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263CF0-D55D-5BED-B3E7-EE140F476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DEB2-D239-4568-BBB1-D0DF69A3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854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02A086-5AE9-6A9A-6B3C-0443684C4E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0B400B-748C-477D-8428-2FB34A0CA12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9DBBED-2A3A-B6F3-F131-17A754DF7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98562-0FF4-9CBB-33F0-176DE87E7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DEB2-D239-4568-BBB1-D0DF69A3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0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DA761-A219-E0A7-EFEB-2A892B2D0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581BC-31C8-D91E-0112-105F121A1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703207-3966-A752-8ADE-BE4FF73E0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6774F-0DA4-131F-B657-865259C82F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0B400B-748C-477D-8428-2FB34A0CA12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65BB6E-114A-ECC0-4BEF-73CFBD892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16AB5D-B8B6-EBDE-968C-33D9339E0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DEB2-D239-4568-BBB1-D0DF69A3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47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C52CB-6666-2F27-8448-B6846234A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3F7D7-395D-46BA-229E-DE175B8E34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339FD0-C036-FA14-9A08-B69893059F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EEE34A-292C-95F6-6F31-040C2CEB25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0B400B-748C-477D-8428-2FB34A0CA129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59147-32C3-363D-7E7B-55532B057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A8C6E-F3D7-552F-CC77-FB82A9237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DEB2-D239-4568-BBB1-D0DF69A343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68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3DED47-93F3-7A65-A5CC-AD888042F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Aptos (Headline – PPT standard in Cooper standard red)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1A90E0-188D-312C-41A1-E8298F373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Aptos (Body)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BE6DF-5938-0FA6-99D7-0BFC01D425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43404" y="6356350"/>
            <a:ext cx="5103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80DEB2-D239-4568-BBB1-D0DF69A3437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102B85-823B-2DFB-3012-EBD303976D6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75652" y="6434938"/>
            <a:ext cx="3542083" cy="2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472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9E18A-E03A-AC02-61D7-34E1CE4717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30716-7420-8BDF-AC3D-855BE1E0C8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516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62b2bca2-6d25-4c0f-b10d-036406861bb8}" enabled="0" method="" siteId="{62b2bca2-6d25-4c0f-b10d-036406861bb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Cooper University Health 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Rubino, Thomas</dc:creator>
  <cp:lastModifiedBy>Rubino, Thomas</cp:lastModifiedBy>
  <cp:revision>1</cp:revision>
  <dcterms:created xsi:type="dcterms:W3CDTF">2025-10-02T15:05:49Z</dcterms:created>
  <dcterms:modified xsi:type="dcterms:W3CDTF">2025-10-02T15:06:51Z</dcterms:modified>
</cp:coreProperties>
</file>