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63" r:id="rId4"/>
    <p:sldId id="264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4D270-D2D3-4C3E-A3C2-AD373B0076E0}" v="74" dt="2025-04-02T16:45:5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3C792-9318-47B4-9110-C93EF930682B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55AE-1A34-4EAF-A2AC-5E1B5A82E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2F11-063A-49E7-9A90-9D49D18C5C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2F11-063A-49E7-9A90-9D49D18C5C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5BF9-18AA-CC59-0574-98F465327E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Calibri Light Font – Dark 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02A19-953A-5ACE-EA18-99E04D8FA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40E8-22F9-9CFC-3ADF-F778F562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8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AC93-540C-D2F4-75F5-18D35F6C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E48B5-38C2-A047-D6B6-3DA735381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110A-EA4C-FC47-9D53-CAF5085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3BC90-C8C1-B556-84DB-3B4F6A631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D66F1-FD39-8BBE-FEAB-B6C6A845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DBC1-0428-87BE-DA96-69778410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4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BE2E-24E0-4CDE-9BEA-26BE11B8E1B5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55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1"/>
            <a:ext cx="12192000" cy="6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562" y="4946"/>
            <a:ext cx="8706011" cy="47765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30A-EB60-40AE-A60C-0A30732DBC2E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1"/>
            <a:ext cx="12192000" cy="6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562" y="4946"/>
            <a:ext cx="8706011" cy="47765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4863-8A03-4221-B3FF-B368DDCD6048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0" y="584201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2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699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5333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F464-EDC9-4818-92CF-97BE24BB2A9A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0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8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9782"/>
            <a:ext cx="8839200" cy="48094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1F03-7C91-4CB8-B2C1-84FFB5E6FCF7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C2B5-A038-407C-A326-4D1F88E991C1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407" y="59267"/>
            <a:ext cx="8636000" cy="4826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E5A5-A15C-4C6A-9352-7D3F9F71DA15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1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"/>
            <a:ext cx="8839200" cy="482599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F61C-AF53-41AE-8183-EBE13DF79FE5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9AB3-E30C-3BD5-CED6-52EC77FAE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Calibri light Font for Titles – Dark 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29C7-B17D-1CD4-DBBD-5BB235B0E9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Calibri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E19E-5C55-0D03-3EF6-8344FEED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DEC690-8844-4D84-877C-E2E8D5581D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7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CE-762F-4520-8E82-52A2D41B4C3A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5FA6-8E8C-449C-B0C9-AB19D802A367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955C-D923-4BCF-9C69-67FCAF604F2D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1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"/>
            <a:ext cx="8839200" cy="482599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7976-77EB-4B39-8E57-DEB7F1B5097C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4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1C71-157B-46CF-B481-D206F01B81FA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2807-9C02-1EBB-C414-D4C555475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Calibri Light Font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FD88-3473-1EF8-DCB9-1A6D93F7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FAD0-8412-287B-CE22-CC7566F1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AEE3-7C3E-2D53-D51A-600676B3D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Calibri light Font for Titles – Dark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3652-F1DE-5154-3772-5896097D0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0AAE7-6684-57F2-D514-9BC5C9491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8B889-E199-6FC7-9DD8-CB5986B0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DCD4-1AEF-C770-AB8C-EF78BE05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2C05-8361-8FD2-6B95-45F24D1A6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Calibri light Font for Titles – Dark Red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7B6E8-2EF3-A98B-3D21-254438CFA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C1E5B-2705-3574-18AD-B206EE408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88D21-EC18-F4A8-4170-957098169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FBFD3-3238-66F2-2BFE-B5068DEC0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940D0-19E6-B82C-33D9-B89722A9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27EB-DB9D-FA74-8CC7-D58A47FBA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Calibri light Font for Titles – Dark Red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8159-226A-9995-9888-B411A2C1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000C-1ED0-FA46-96CE-2B0D5D44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6AD9-D098-9773-4A85-BB0686F5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37F44-230E-624C-5D67-A7DB0B007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4B150-1EFF-DC26-97E6-3111CA19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835B-211B-9559-B274-92D0643C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0CF7C-A132-177B-D86E-23640109E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6BC86-F194-C531-3720-F04AA91DD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8C602-F333-1966-E0AC-724613CE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522A2-9475-512E-E758-4886D2FF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Calibri Light Font for Titles – Dark 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C6B3-6CF1-530C-3454-375EFB34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5644-1C5B-54B5-8A09-8C8D4C272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690-8844-4D84-877C-E2E8D5581D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and red text&#10;&#10;Description automatically generated">
            <a:extLst>
              <a:ext uri="{FF2B5EF4-FFF2-40B4-BE49-F238E27FC236}">
                <a16:creationId xmlns:a16="http://schemas.microsoft.com/office/drawing/2014/main" id="{EB144970-3579-2FC0-2A99-C6A0FF580A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" y="6507446"/>
            <a:ext cx="861798" cy="251651"/>
          </a:xfrm>
          <a:prstGeom prst="rect">
            <a:avLst/>
          </a:prstGeom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B6169BE-DE30-48C8-159F-EDDC7762C8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56" y="6508861"/>
            <a:ext cx="1203744" cy="2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914400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8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0" y="632347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67B0-4BB5-46FC-B990-5AB9D96F34D8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32347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400" y="632347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324403"/>
            <a:ext cx="1524000" cy="45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6282557"/>
            <a:ext cx="2133600" cy="52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defTabSz="1219170" rtl="0" eaLnBrk="1" latinLnBrk="0" hangingPunct="1">
        <a:spcBef>
          <a:spcPct val="0"/>
        </a:spcBef>
        <a:buNone/>
        <a:defRPr sz="3733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D1EC-127E-BA9F-BD9D-65594857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Cooper University Health 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AF554-9D53-F662-90E7-366A55F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6B87097-A7F3-2932-9A84-FB1F2E28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57300"/>
            <a:ext cx="4343400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941E7-C7D9-0FAF-61D7-E87EBD60C339}"/>
              </a:ext>
            </a:extLst>
          </p:cNvPr>
          <p:cNvSpPr txBox="1"/>
          <p:nvPr/>
        </p:nvSpPr>
        <p:spPr>
          <a:xfrm>
            <a:off x="5228706" y="1778924"/>
            <a:ext cx="65338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Mission</a:t>
            </a:r>
          </a:p>
          <a:p>
            <a:pPr algn="ctr"/>
            <a:r>
              <a:rPr lang="en-US" sz="2800"/>
              <a:t>To Serve, To Heal, To Educate</a:t>
            </a:r>
          </a:p>
          <a:p>
            <a:pPr algn="ctr"/>
            <a:endParaRPr lang="en-US" sz="2800"/>
          </a:p>
          <a:p>
            <a:pPr algn="ctr"/>
            <a:r>
              <a:rPr lang="en-US" sz="2800" b="1">
                <a:solidFill>
                  <a:srgbClr val="C00000"/>
                </a:solidFill>
              </a:rPr>
              <a:t>Vision</a:t>
            </a:r>
          </a:p>
          <a:p>
            <a:pPr algn="ctr"/>
            <a:r>
              <a:rPr lang="en-US" sz="2800"/>
              <a:t>We will be the best place to be a patient, the best place to work, and the best place to learn and practice medicine.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9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6533"/>
            <a:ext cx="10293927" cy="8231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Cooper University Health Care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810737" y="1208550"/>
            <a:ext cx="6096000" cy="447242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2667" dirty="0"/>
              <a:t>Camden Main Campus</a:t>
            </a:r>
          </a:p>
          <a:p>
            <a:pPr lvl="1">
              <a:defRPr/>
            </a:pPr>
            <a:r>
              <a:rPr lang="en-US" sz="2267" dirty="0"/>
              <a:t>663-bed academic tertiary care hospital</a:t>
            </a:r>
          </a:p>
          <a:p>
            <a:pPr lvl="1">
              <a:defRPr/>
            </a:pPr>
            <a:r>
              <a:rPr lang="en-US" sz="2267" dirty="0"/>
              <a:t>Only Level I Trauma Center in South Jersey </a:t>
            </a:r>
          </a:p>
          <a:p>
            <a:pPr lvl="1">
              <a:defRPr/>
            </a:pPr>
            <a:r>
              <a:rPr lang="en-US" sz="2267" dirty="0"/>
              <a:t>Cooper Medical School of Rowan University</a:t>
            </a:r>
          </a:p>
          <a:p>
            <a:pPr lvl="1">
              <a:defRPr/>
            </a:pPr>
            <a:r>
              <a:rPr lang="en-US" sz="2267" dirty="0"/>
              <a:t>MD Anderson Cancer Center at Cooper</a:t>
            </a:r>
          </a:p>
          <a:p>
            <a:pPr lvl="1">
              <a:defRPr/>
            </a:pPr>
            <a:r>
              <a:rPr lang="en-US" sz="2267" dirty="0"/>
              <a:t>Children’s Regional Hospital</a:t>
            </a:r>
            <a:br>
              <a:rPr lang="en-US" sz="2267" dirty="0"/>
            </a:br>
            <a:endParaRPr lang="en-US" sz="2267" dirty="0"/>
          </a:p>
          <a:p>
            <a:pPr marL="380990" indent="-380990">
              <a:defRPr/>
            </a:pPr>
            <a:r>
              <a:rPr lang="en-US" sz="2667" dirty="0"/>
              <a:t>Cape Main Campus</a:t>
            </a:r>
          </a:p>
          <a:p>
            <a:pPr marL="838190" lvl="1" indent="-380990">
              <a:defRPr/>
            </a:pPr>
            <a:r>
              <a:rPr lang="en-US" sz="2267" dirty="0"/>
              <a:t>242-bed Cooper University Hospital Cape Regional</a:t>
            </a:r>
          </a:p>
          <a:p>
            <a:pPr marL="838190" lvl="1" indent="-380990">
              <a:defRPr/>
            </a:pPr>
            <a:r>
              <a:rPr lang="en-US" sz="2267" dirty="0"/>
              <a:t>Claire C. Brodesser Surgery Center</a:t>
            </a:r>
          </a:p>
          <a:p>
            <a:pPr marL="838190" lvl="1" indent="-380990">
              <a:defRPr/>
            </a:pPr>
            <a:r>
              <a:rPr lang="en-US" sz="2267" dirty="0"/>
              <a:t>Cancer Center</a:t>
            </a:r>
          </a:p>
          <a:p>
            <a:pPr marL="457200" lvl="1" indent="0">
              <a:buNone/>
              <a:defRPr/>
            </a:pPr>
            <a:endParaRPr lang="en-US" sz="2267" dirty="0"/>
          </a:p>
        </p:txBody>
      </p:sp>
      <p:pic>
        <p:nvPicPr>
          <p:cNvPr id="5" name="Picture 4" descr="A red sign with yellow text&#10;&#10;AI-generated content may be incorrect.">
            <a:extLst>
              <a:ext uri="{FF2B5EF4-FFF2-40B4-BE49-F238E27FC236}">
                <a16:creationId xmlns:a16="http://schemas.microsoft.com/office/drawing/2014/main" id="{10A87F45-D248-B918-AAE2-A904DFEA6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64" y="2494"/>
            <a:ext cx="3858736" cy="68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0704A-5B39-C403-8B62-191A9A00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3" y="738187"/>
            <a:ext cx="4086075" cy="2109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17E28-C222-BB5A-B823-FE683D8F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78" y="738187"/>
            <a:ext cx="4733925" cy="538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8D7B1-0DA1-90BA-0FC8-6A15A145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91" y="1366686"/>
            <a:ext cx="2597570" cy="4124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7BACE-B855-4E43-4384-BBFAFF9A4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90" y="2925628"/>
            <a:ext cx="3238500" cy="3409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56C85-098A-ADC1-D928-D92149851B20}"/>
              </a:ext>
            </a:extLst>
          </p:cNvPr>
          <p:cNvSpPr txBox="1"/>
          <p:nvPr/>
        </p:nvSpPr>
        <p:spPr>
          <a:xfrm>
            <a:off x="230103" y="136735"/>
            <a:ext cx="560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Cooper @ Camden Fast Facts 2024</a:t>
            </a:r>
          </a:p>
        </p:txBody>
      </p:sp>
    </p:spTree>
    <p:extLst>
      <p:ext uri="{BB962C8B-B14F-4D97-AF65-F5344CB8AC3E}">
        <p14:creationId xmlns:p14="http://schemas.microsoft.com/office/powerpoint/2010/main" val="17776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DD137-A533-8507-8B86-02487CFC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13" y="325354"/>
            <a:ext cx="4695825" cy="287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68DB4-7647-4155-A812-98928C38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190" y="1346542"/>
            <a:ext cx="2874745" cy="3710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924B9-181B-44A3-6ACD-57AADDA7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583" y="3201904"/>
            <a:ext cx="4021483" cy="3292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A58BC-A89A-F8D0-2502-570AFFA6D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2" y="2019003"/>
            <a:ext cx="3050647" cy="37630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7861F3-A301-A294-EF28-F25990184E5D}"/>
              </a:ext>
            </a:extLst>
          </p:cNvPr>
          <p:cNvSpPr txBox="1"/>
          <p:nvPr/>
        </p:nvSpPr>
        <p:spPr>
          <a:xfrm>
            <a:off x="365760" y="450281"/>
            <a:ext cx="341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Cooper @ Cape Fast Facts 2024</a:t>
            </a:r>
          </a:p>
        </p:txBody>
      </p:sp>
    </p:spTree>
    <p:extLst>
      <p:ext uri="{BB962C8B-B14F-4D97-AF65-F5344CB8AC3E}">
        <p14:creationId xmlns:p14="http://schemas.microsoft.com/office/powerpoint/2010/main" val="360289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80218" y="0"/>
            <a:ext cx="4211782" cy="482600"/>
          </a:xfrm>
          <a:solidFill>
            <a:schemeClr val="accent1">
              <a:lumMod val="40000"/>
              <a:lumOff val="60000"/>
              <a:alpha val="5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Institutes &amp; Centers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972800" y="6035676"/>
            <a:ext cx="609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Univers" pitchFamily="34" charset="0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1427204"/>
            <a:ext cx="4239490" cy="330859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numCol="2">
            <a:spAutoFit/>
          </a:bodyPr>
          <a:lstStyle/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Neurologic Institute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Bone and Joint Institute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MD Anderson Cancer Center at Cooper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Heart Institute/ Cardiac Partners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Surgical Services Institute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Adult Health Institute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Women’s and Children’s Institute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Urban Health Institute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DFB61-63D4-4B5D-A31A-B0972CE7B509}"/>
              </a:ext>
            </a:extLst>
          </p:cNvPr>
          <p:cNvSpPr txBox="1"/>
          <p:nvPr/>
        </p:nvSpPr>
        <p:spPr>
          <a:xfrm>
            <a:off x="0" y="4719495"/>
            <a:ext cx="5209309" cy="219547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Hospital Medicine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Critical Care Services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Urgent and Emergent Services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Trauma Services</a:t>
            </a:r>
          </a:p>
          <a:p>
            <a:pPr marL="611745" marR="0" lvl="2" indent="0" algn="l" defTabSz="1218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Center for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366163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6000" y="58738"/>
            <a:ext cx="8636000" cy="482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>
                <a:latin typeface="+mn-lt"/>
              </a:rPr>
              <a:t>MD Anderson Cancer Center at Cooper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4821383"/>
            <a:ext cx="12192000" cy="2036616"/>
          </a:xfrm>
          <a:solidFill>
            <a:srgbClr val="C00000">
              <a:alpha val="62000"/>
            </a:srgbClr>
          </a:solidFill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South Jersey’s leading cancer program – locations across the region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 team approach to cancer care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Advanced diagnostic and treatment technologies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Cancer clinical trials and supportive care services</a:t>
            </a:r>
          </a:p>
        </p:txBody>
      </p:sp>
    </p:spTree>
    <p:extLst>
      <p:ext uri="{BB962C8B-B14F-4D97-AF65-F5344CB8AC3E}">
        <p14:creationId xmlns:p14="http://schemas.microsoft.com/office/powerpoint/2010/main" val="32792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77600" y="6323013"/>
            <a:ext cx="914400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A29-7480-48B7-B217-6F3E1AEA88E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4457700"/>
            <a:ext cx="8343900" cy="2400299"/>
          </a:xfrm>
          <a:solidFill>
            <a:schemeClr val="tx1">
              <a:lumMod val="50000"/>
              <a:lumOff val="50000"/>
              <a:alpha val="58000"/>
            </a:schemeClr>
          </a:solidFill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Opened 2012</a:t>
            </a:r>
          </a:p>
          <a:p>
            <a:r>
              <a:rPr lang="en-US" sz="4400" dirty="0">
                <a:solidFill>
                  <a:schemeClr val="bg1"/>
                </a:solidFill>
              </a:rPr>
              <a:t>First class graduated in May 2016</a:t>
            </a:r>
          </a:p>
          <a:p>
            <a:r>
              <a:rPr lang="en-US" sz="4400" dirty="0">
                <a:solidFill>
                  <a:schemeClr val="bg1"/>
                </a:solidFill>
              </a:rPr>
              <a:t>Faculty Cooper Physicians</a:t>
            </a:r>
          </a:p>
        </p:txBody>
      </p:sp>
    </p:spTree>
    <p:extLst>
      <p:ext uri="{BB962C8B-B14F-4D97-AF65-F5344CB8AC3E}">
        <p14:creationId xmlns:p14="http://schemas.microsoft.com/office/powerpoint/2010/main" val="4218146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3-23-18. Standard Two-Logo Template TMP">
  <a:themeElements>
    <a:clrScheme name="Cooper Theme Colors">
      <a:dk1>
        <a:sysClr val="windowText" lastClr="000000"/>
      </a:dk1>
      <a:lt1>
        <a:sysClr val="window" lastClr="FFFFFF"/>
      </a:lt1>
      <a:dk2>
        <a:srgbClr val="C00000"/>
      </a:dk2>
      <a:lt2>
        <a:srgbClr val="7F7F7F"/>
      </a:lt2>
      <a:accent1>
        <a:srgbClr val="D8D8D8"/>
      </a:accent1>
      <a:accent2>
        <a:srgbClr val="FF0000"/>
      </a:accent2>
      <a:accent3>
        <a:srgbClr val="00B050"/>
      </a:accent3>
      <a:accent4>
        <a:srgbClr val="FFFF0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k 12-15-2020 30k" id="{DBBA6718-28D6-4026-9576-9A20A00CBEC3}" vid="{A6434E1C-1348-4704-8B53-A5E43E402F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211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Courier New</vt:lpstr>
      <vt:lpstr>Wingdings</vt:lpstr>
      <vt:lpstr>Office Theme</vt:lpstr>
      <vt:lpstr>03-23-18. Standard Two-Logo Template TMP</vt:lpstr>
      <vt:lpstr>think-cell Slide</vt:lpstr>
      <vt:lpstr>Cooper University Health Care</vt:lpstr>
      <vt:lpstr>Cooper University Health Care</vt:lpstr>
      <vt:lpstr>PowerPoint Presentation</vt:lpstr>
      <vt:lpstr>PowerPoint Presentation</vt:lpstr>
      <vt:lpstr>Institutes &amp; Centers</vt:lpstr>
      <vt:lpstr>MD Anderson Cancer Center at Cooper</vt:lpstr>
      <vt:lpstr>PowerPoint Presentation</vt:lpstr>
    </vt:vector>
  </TitlesOfParts>
  <Company>Cooper University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Rubino, Thomas</dc:creator>
  <cp:lastModifiedBy>Rubino, Thomas</cp:lastModifiedBy>
  <cp:revision>4</cp:revision>
  <dcterms:created xsi:type="dcterms:W3CDTF">2023-10-20T20:46:28Z</dcterms:created>
  <dcterms:modified xsi:type="dcterms:W3CDTF">2025-04-02T16:50:03Z</dcterms:modified>
</cp:coreProperties>
</file>